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8" r:id="rId3"/>
    <p:sldId id="262" r:id="rId4"/>
    <p:sldId id="290" r:id="rId5"/>
    <p:sldId id="291" r:id="rId6"/>
    <p:sldId id="292" r:id="rId7"/>
    <p:sldId id="298" r:id="rId8"/>
    <p:sldId id="299" r:id="rId9"/>
    <p:sldId id="300" r:id="rId10"/>
    <p:sldId id="301" r:id="rId11"/>
    <p:sldId id="302" r:id="rId12"/>
    <p:sldId id="295" r:id="rId13"/>
    <p:sldId id="296" r:id="rId14"/>
    <p:sldId id="297" r:id="rId15"/>
    <p:sldId id="293" r:id="rId16"/>
    <p:sldId id="263" r:id="rId17"/>
  </p:sldIdLst>
  <p:sldSz cx="18288000" cy="10287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mbria" panose="02040503050406030204" pitchFamily="18" charset="0"/>
      <p:regular r:id="rId23"/>
      <p:bold r:id="rId24"/>
      <p:italic r:id="rId25"/>
      <p:boldItalic r:id="rId26"/>
    </p:embeddedFont>
    <p:embeddedFont>
      <p:font typeface="Cambria Math" panose="02040503050406030204" pitchFamily="18" charset="0"/>
      <p:regular r:id="rId27"/>
    </p:embeddedFont>
    <p:embeddedFont>
      <p:font typeface="Cormorant SC Medium" panose="020B0604020202020204" charset="0"/>
      <p:regular r:id="rId28"/>
    </p:embeddedFont>
    <p:embeddedFont>
      <p:font typeface="Lato Bold" panose="020B0604020202020204" charset="0"/>
      <p:regular r:id="rId29"/>
    </p:embeddedFont>
    <p:embeddedFont>
      <p:font typeface="Times Neue Roman Bold" panose="020B0604020202020204" charset="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82" y="12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A3900F-2A4A-43C8-A48D-6354AB4D5149}" type="doc">
      <dgm:prSet loTypeId="urn:microsoft.com/office/officeart/2011/layout/HexagonRadial" loCatId="officeonlin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3568BB4-2141-4953-B37D-B5EBA00D0339}">
      <dgm:prSet phldrT="[Text]"/>
      <dgm:spPr/>
      <dgm:t>
        <a:bodyPr/>
        <a:lstStyle/>
        <a:p>
          <a:r>
            <a:rPr lang="en-US" dirty="0" err="1"/>
            <a:t>Hiện</a:t>
          </a:r>
          <a:r>
            <a:rPr lang="en-US" dirty="0"/>
            <a:t> </a:t>
          </a:r>
          <a:r>
            <a:rPr lang="en-US" dirty="0" err="1"/>
            <a:t>thị</a:t>
          </a:r>
          <a:r>
            <a:rPr lang="en-US" dirty="0"/>
            <a:t> </a:t>
          </a:r>
          <a:r>
            <a:rPr lang="en-US" dirty="0" err="1"/>
            <a:t>danh</a:t>
          </a:r>
          <a:r>
            <a:rPr lang="en-US" dirty="0"/>
            <a:t> </a:t>
          </a:r>
          <a:r>
            <a:rPr lang="en-US" dirty="0" err="1"/>
            <a:t>sách</a:t>
          </a:r>
          <a:endParaRPr lang="en-US" dirty="0"/>
        </a:p>
      </dgm:t>
    </dgm:pt>
    <dgm:pt modelId="{42B22E74-6A9F-4AA4-8756-BA7EF99D9FBC}" type="parTrans" cxnId="{87BAECD4-0AD3-4B6F-9C1D-8ACCACD5A59A}">
      <dgm:prSet/>
      <dgm:spPr/>
      <dgm:t>
        <a:bodyPr/>
        <a:lstStyle/>
        <a:p>
          <a:endParaRPr lang="en-US"/>
        </a:p>
      </dgm:t>
    </dgm:pt>
    <dgm:pt modelId="{C2279A27-5BC5-40B5-B3E4-2ACF4D138B72}" type="sibTrans" cxnId="{87BAECD4-0AD3-4B6F-9C1D-8ACCACD5A59A}">
      <dgm:prSet/>
      <dgm:spPr/>
      <dgm:t>
        <a:bodyPr/>
        <a:lstStyle/>
        <a:p>
          <a:endParaRPr lang="en-US"/>
        </a:p>
      </dgm:t>
    </dgm:pt>
    <dgm:pt modelId="{19B1308E-5194-4592-B358-0ECE8F193574}">
      <dgm:prSet phldrT="[Text]"/>
      <dgm:spPr/>
      <dgm:t>
        <a:bodyPr/>
        <a:lstStyle/>
        <a:p>
          <a:r>
            <a:rPr lang="en-US" dirty="0" err="1"/>
            <a:t>Xoá</a:t>
          </a:r>
          <a:r>
            <a:rPr lang="en-US" dirty="0"/>
            <a:t> </a:t>
          </a:r>
          <a:r>
            <a:rPr lang="en-US" dirty="0" err="1"/>
            <a:t>thông</a:t>
          </a:r>
          <a:r>
            <a:rPr lang="en-US" dirty="0"/>
            <a:t> tin</a:t>
          </a:r>
        </a:p>
      </dgm:t>
    </dgm:pt>
    <dgm:pt modelId="{B43A6151-6390-475B-8A2E-97A39BA2D4E0}" type="parTrans" cxnId="{594D171E-33A6-4E5A-A0D7-E22B02297AF2}">
      <dgm:prSet/>
      <dgm:spPr/>
      <dgm:t>
        <a:bodyPr/>
        <a:lstStyle/>
        <a:p>
          <a:endParaRPr lang="en-US"/>
        </a:p>
      </dgm:t>
    </dgm:pt>
    <dgm:pt modelId="{34F61C2C-10F4-4578-B4A5-ED09640688B2}" type="sibTrans" cxnId="{594D171E-33A6-4E5A-A0D7-E22B02297AF2}">
      <dgm:prSet/>
      <dgm:spPr/>
      <dgm:t>
        <a:bodyPr/>
        <a:lstStyle/>
        <a:p>
          <a:endParaRPr lang="en-US"/>
        </a:p>
      </dgm:t>
    </dgm:pt>
    <dgm:pt modelId="{14378E5B-B11B-4101-8485-1DFFD774F948}">
      <dgm:prSet phldrT="[Text]"/>
      <dgm:spPr/>
      <dgm:t>
        <a:bodyPr/>
        <a:lstStyle/>
        <a:p>
          <a:r>
            <a:rPr lang="en-US" dirty="0" err="1"/>
            <a:t>Xem</a:t>
          </a:r>
          <a:r>
            <a:rPr lang="en-US" dirty="0"/>
            <a:t> </a:t>
          </a:r>
          <a:r>
            <a:rPr lang="en-US" dirty="0" err="1"/>
            <a:t>thông</a:t>
          </a:r>
          <a:r>
            <a:rPr lang="en-US" dirty="0"/>
            <a:t> tin</a:t>
          </a:r>
        </a:p>
      </dgm:t>
    </dgm:pt>
    <dgm:pt modelId="{6F3CB4BB-412A-4529-8389-599A8A1D738F}" type="parTrans" cxnId="{D5554CCB-CC5B-4499-B69A-732D54426C26}">
      <dgm:prSet/>
      <dgm:spPr/>
      <dgm:t>
        <a:bodyPr/>
        <a:lstStyle/>
        <a:p>
          <a:endParaRPr lang="en-US"/>
        </a:p>
      </dgm:t>
    </dgm:pt>
    <dgm:pt modelId="{AE538D1A-2C85-4F75-A297-6860B4D6E0FF}" type="sibTrans" cxnId="{D5554CCB-CC5B-4499-B69A-732D54426C26}">
      <dgm:prSet/>
      <dgm:spPr/>
      <dgm:t>
        <a:bodyPr/>
        <a:lstStyle/>
        <a:p>
          <a:endParaRPr lang="en-US"/>
        </a:p>
      </dgm:t>
    </dgm:pt>
    <dgm:pt modelId="{3688477A-7D69-4CA0-A1C4-5B5FA0E1C334}">
      <dgm:prSet phldrT="[Text]"/>
      <dgm:spPr/>
      <dgm:t>
        <a:bodyPr/>
        <a:lstStyle/>
        <a:p>
          <a:r>
            <a:rPr lang="en-US" dirty="0" err="1"/>
            <a:t>Sửa</a:t>
          </a:r>
          <a:r>
            <a:rPr lang="en-US" dirty="0"/>
            <a:t> </a:t>
          </a:r>
          <a:r>
            <a:rPr lang="en-US" dirty="0" err="1"/>
            <a:t>thông</a:t>
          </a:r>
          <a:r>
            <a:rPr lang="en-US" dirty="0"/>
            <a:t> tin</a:t>
          </a:r>
        </a:p>
      </dgm:t>
    </dgm:pt>
    <dgm:pt modelId="{CDA019FB-B2E8-432A-8F3E-DF466665FD40}" type="parTrans" cxnId="{83E0FE71-B441-440D-9085-30966E93B92A}">
      <dgm:prSet/>
      <dgm:spPr/>
      <dgm:t>
        <a:bodyPr/>
        <a:lstStyle/>
        <a:p>
          <a:endParaRPr lang="en-US"/>
        </a:p>
      </dgm:t>
    </dgm:pt>
    <dgm:pt modelId="{D9DEF24D-502E-43B9-A3C9-62FA10BBEED7}" type="sibTrans" cxnId="{83E0FE71-B441-440D-9085-30966E93B92A}">
      <dgm:prSet/>
      <dgm:spPr/>
      <dgm:t>
        <a:bodyPr/>
        <a:lstStyle/>
        <a:p>
          <a:endParaRPr lang="en-US"/>
        </a:p>
      </dgm:t>
    </dgm:pt>
    <dgm:pt modelId="{31FE9F1D-2200-45AE-A7F1-0603155FBEF9}">
      <dgm:prSet phldrT="[Text]"/>
      <dgm:spPr/>
      <dgm:t>
        <a:bodyPr/>
        <a:lstStyle/>
        <a:p>
          <a:r>
            <a:rPr lang="en-US" dirty="0" err="1"/>
            <a:t>Thêm</a:t>
          </a:r>
          <a:r>
            <a:rPr lang="en-US" dirty="0"/>
            <a:t> </a:t>
          </a:r>
          <a:r>
            <a:rPr lang="en-US" dirty="0" err="1"/>
            <a:t>thông</a:t>
          </a:r>
          <a:r>
            <a:rPr lang="en-US" dirty="0"/>
            <a:t> tin</a:t>
          </a:r>
        </a:p>
      </dgm:t>
    </dgm:pt>
    <dgm:pt modelId="{95F317B7-53DF-4CB5-88D6-4FF4C2CFF205}" type="parTrans" cxnId="{BD909CDA-09B2-4AA9-A3A1-71F8FC7419AE}">
      <dgm:prSet/>
      <dgm:spPr/>
      <dgm:t>
        <a:bodyPr/>
        <a:lstStyle/>
        <a:p>
          <a:endParaRPr lang="en-US"/>
        </a:p>
      </dgm:t>
    </dgm:pt>
    <dgm:pt modelId="{28C6FBD8-2E94-4827-AB86-9A7EFEEB9618}" type="sibTrans" cxnId="{BD909CDA-09B2-4AA9-A3A1-71F8FC7419AE}">
      <dgm:prSet/>
      <dgm:spPr/>
      <dgm:t>
        <a:bodyPr/>
        <a:lstStyle/>
        <a:p>
          <a:endParaRPr lang="en-US"/>
        </a:p>
      </dgm:t>
    </dgm:pt>
    <dgm:pt modelId="{4220A4C9-CAFE-4086-97A6-F2DFD5DBDD94}">
      <dgm:prSet phldrT="[Text]"/>
      <dgm:spPr/>
      <dgm:t>
        <a:bodyPr/>
        <a:lstStyle/>
        <a:p>
          <a:r>
            <a:rPr lang="en-US" dirty="0"/>
            <a:t>Database</a:t>
          </a:r>
        </a:p>
      </dgm:t>
    </dgm:pt>
    <dgm:pt modelId="{31BFFF07-66D1-472D-8F08-5BB89B887818}" type="sibTrans" cxnId="{C39EDB5F-B723-4353-A960-2088EEB1D521}">
      <dgm:prSet/>
      <dgm:spPr/>
      <dgm:t>
        <a:bodyPr/>
        <a:lstStyle/>
        <a:p>
          <a:endParaRPr lang="en-US"/>
        </a:p>
      </dgm:t>
    </dgm:pt>
    <dgm:pt modelId="{DC8811B3-9946-4659-8ACC-CC7EC21B9E34}" type="parTrans" cxnId="{C39EDB5F-B723-4353-A960-2088EEB1D521}">
      <dgm:prSet/>
      <dgm:spPr/>
      <dgm:t>
        <a:bodyPr/>
        <a:lstStyle/>
        <a:p>
          <a:endParaRPr lang="en-US"/>
        </a:p>
      </dgm:t>
    </dgm:pt>
    <dgm:pt modelId="{F177D052-6D7C-41FE-9C58-920DDFB28729}" type="pres">
      <dgm:prSet presAssocID="{A1A3900F-2A4A-43C8-A48D-6354AB4D5149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38746FBF-3D34-460F-B270-FF781069BF66}" type="pres">
      <dgm:prSet presAssocID="{4220A4C9-CAFE-4086-97A6-F2DFD5DBDD94}" presName="Parent" presStyleLbl="node0" presStyleIdx="0" presStyleCnt="1" custLinFactNeighborX="6657" custLinFactNeighborY="4395">
        <dgm:presLayoutVars>
          <dgm:chMax val="6"/>
          <dgm:chPref val="6"/>
        </dgm:presLayoutVars>
      </dgm:prSet>
      <dgm:spPr/>
    </dgm:pt>
    <dgm:pt modelId="{E7118C37-14BC-4443-8E39-8C4D872A9E98}" type="pres">
      <dgm:prSet presAssocID="{E3568BB4-2141-4953-B37D-B5EBA00D0339}" presName="Accent1" presStyleCnt="0"/>
      <dgm:spPr/>
    </dgm:pt>
    <dgm:pt modelId="{E1332637-2543-4E17-9D54-23EF4C6FA2A1}" type="pres">
      <dgm:prSet presAssocID="{E3568BB4-2141-4953-B37D-B5EBA00D0339}" presName="Accent" presStyleLbl="bgShp" presStyleIdx="0" presStyleCnt="5"/>
      <dgm:spPr/>
    </dgm:pt>
    <dgm:pt modelId="{C66B45CF-BFA7-4A72-BADE-398BDA1CF6E7}" type="pres">
      <dgm:prSet presAssocID="{E3568BB4-2141-4953-B37D-B5EBA00D0339}" presName="Child1" presStyleLbl="node1" presStyleIdx="0" presStyleCnt="5" custLinFactNeighborX="6435" custLinFactNeighborY="-15572">
        <dgm:presLayoutVars>
          <dgm:chMax val="0"/>
          <dgm:chPref val="0"/>
          <dgm:bulletEnabled val="1"/>
        </dgm:presLayoutVars>
      </dgm:prSet>
      <dgm:spPr/>
    </dgm:pt>
    <dgm:pt modelId="{0345029E-730B-4484-B3B9-00EC4C58FCA3}" type="pres">
      <dgm:prSet presAssocID="{19B1308E-5194-4592-B358-0ECE8F193574}" presName="Accent2" presStyleCnt="0"/>
      <dgm:spPr/>
    </dgm:pt>
    <dgm:pt modelId="{D1B2D0C0-FDB1-40D4-AC9B-811C01586E24}" type="pres">
      <dgm:prSet presAssocID="{19B1308E-5194-4592-B358-0ECE8F193574}" presName="Accent" presStyleLbl="bgShp" presStyleIdx="1" presStyleCnt="5" custScaleX="147702" custScaleY="145833" custLinFactX="-100000" custLinFactNeighborX="-101814" custLinFactNeighborY="26379"/>
      <dgm:spPr/>
    </dgm:pt>
    <dgm:pt modelId="{BF8D716E-D62A-419D-B66C-C31889E53554}" type="pres">
      <dgm:prSet presAssocID="{19B1308E-5194-4592-B358-0ECE8F193574}" presName="Child2" presStyleLbl="node1" presStyleIdx="1" presStyleCnt="5" custLinFactNeighborX="32516" custLinFactNeighborY="22276">
        <dgm:presLayoutVars>
          <dgm:chMax val="0"/>
          <dgm:chPref val="0"/>
          <dgm:bulletEnabled val="1"/>
        </dgm:presLayoutVars>
      </dgm:prSet>
      <dgm:spPr/>
    </dgm:pt>
    <dgm:pt modelId="{38DB0741-08CE-40CD-B303-C368B854AE2B}" type="pres">
      <dgm:prSet presAssocID="{14378E5B-B11B-4101-8485-1DFFD774F948}" presName="Accent3" presStyleCnt="0"/>
      <dgm:spPr/>
    </dgm:pt>
    <dgm:pt modelId="{9C2EF5DD-0567-4451-85DE-5FF0C811AE13}" type="pres">
      <dgm:prSet presAssocID="{14378E5B-B11B-4101-8485-1DFFD774F948}" presName="Accent" presStyleLbl="bgShp" presStyleIdx="2" presStyleCnt="5" custLinFactX="-300000" custLinFactY="100000" custLinFactNeighborX="-311554" custLinFactNeighborY="172516"/>
      <dgm:spPr/>
    </dgm:pt>
    <dgm:pt modelId="{ACA3E210-9CA7-4C0A-B4F4-5CC1BAFC581A}" type="pres">
      <dgm:prSet presAssocID="{14378E5B-B11B-4101-8485-1DFFD774F948}" presName="Child3" presStyleLbl="node1" presStyleIdx="2" presStyleCnt="5" custLinFactNeighborX="-4926" custLinFactNeighborY="54594">
        <dgm:presLayoutVars>
          <dgm:chMax val="0"/>
          <dgm:chPref val="0"/>
          <dgm:bulletEnabled val="1"/>
        </dgm:presLayoutVars>
      </dgm:prSet>
      <dgm:spPr/>
    </dgm:pt>
    <dgm:pt modelId="{DDD700E9-6A72-461C-BE44-2CB71A31E06B}" type="pres">
      <dgm:prSet presAssocID="{3688477A-7D69-4CA0-A1C4-5B5FA0E1C334}" presName="Accent4" presStyleCnt="0"/>
      <dgm:spPr/>
    </dgm:pt>
    <dgm:pt modelId="{42337869-6160-4EDE-AB58-3765CF01DD8C}" type="pres">
      <dgm:prSet presAssocID="{3688477A-7D69-4CA0-A1C4-5B5FA0E1C334}" presName="Accent" presStyleLbl="bgShp" presStyleIdx="3" presStyleCnt="5" custLinFactX="120679" custLinFactY="-200000" custLinFactNeighborX="200000" custLinFactNeighborY="-291520"/>
      <dgm:spPr/>
    </dgm:pt>
    <dgm:pt modelId="{9CBB3140-9919-448B-AF6A-CF5BE108CCD7}" type="pres">
      <dgm:prSet presAssocID="{3688477A-7D69-4CA0-A1C4-5B5FA0E1C334}" presName="Child4" presStyleLbl="node1" presStyleIdx="3" presStyleCnt="5" custLinFactNeighborX="-53476" custLinFactNeighborY="-4477">
        <dgm:presLayoutVars>
          <dgm:chMax val="0"/>
          <dgm:chPref val="0"/>
          <dgm:bulletEnabled val="1"/>
        </dgm:presLayoutVars>
      </dgm:prSet>
      <dgm:spPr/>
    </dgm:pt>
    <dgm:pt modelId="{6A1065FD-B832-4C04-8834-A12741BA8106}" type="pres">
      <dgm:prSet presAssocID="{31FE9F1D-2200-45AE-A7F1-0603155FBEF9}" presName="Accent5" presStyleCnt="0"/>
      <dgm:spPr/>
    </dgm:pt>
    <dgm:pt modelId="{C3D1E3ED-7030-419A-BE18-28250F6D8DDD}" type="pres">
      <dgm:prSet presAssocID="{31FE9F1D-2200-45AE-A7F1-0603155FBEF9}" presName="Accent" presStyleLbl="bgShp" presStyleIdx="4" presStyleCnt="5" custLinFactX="-114460" custLinFactY="-210807" custLinFactNeighborX="-200000" custLinFactNeighborY="-300000"/>
      <dgm:spPr/>
    </dgm:pt>
    <dgm:pt modelId="{9AFF7DD4-563C-4F4F-B0B4-69AE18924157}" type="pres">
      <dgm:prSet presAssocID="{31FE9F1D-2200-45AE-A7F1-0603155FBEF9}" presName="Child5" presStyleLbl="node1" presStyleIdx="4" presStyleCnt="5" custLinFactNeighborX="-19748" custLinFactNeighborY="-94582">
        <dgm:presLayoutVars>
          <dgm:chMax val="0"/>
          <dgm:chPref val="0"/>
          <dgm:bulletEnabled val="1"/>
        </dgm:presLayoutVars>
      </dgm:prSet>
      <dgm:spPr/>
    </dgm:pt>
  </dgm:ptLst>
  <dgm:cxnLst>
    <dgm:cxn modelId="{594D171E-33A6-4E5A-A0D7-E22B02297AF2}" srcId="{4220A4C9-CAFE-4086-97A6-F2DFD5DBDD94}" destId="{19B1308E-5194-4592-B358-0ECE8F193574}" srcOrd="1" destOrd="0" parTransId="{B43A6151-6390-475B-8A2E-97A39BA2D4E0}" sibTransId="{34F61C2C-10F4-4578-B4A5-ED09640688B2}"/>
    <dgm:cxn modelId="{C39EDB5F-B723-4353-A960-2088EEB1D521}" srcId="{A1A3900F-2A4A-43C8-A48D-6354AB4D5149}" destId="{4220A4C9-CAFE-4086-97A6-F2DFD5DBDD94}" srcOrd="0" destOrd="0" parTransId="{DC8811B3-9946-4659-8ACC-CC7EC21B9E34}" sibTransId="{31BFFF07-66D1-472D-8F08-5BB89B887818}"/>
    <dgm:cxn modelId="{70FF084A-9510-4AB2-BD58-2AB14186EE76}" type="presOf" srcId="{3688477A-7D69-4CA0-A1C4-5B5FA0E1C334}" destId="{9CBB3140-9919-448B-AF6A-CF5BE108CCD7}" srcOrd="0" destOrd="0" presId="urn:microsoft.com/office/officeart/2011/layout/HexagonRadial"/>
    <dgm:cxn modelId="{83E0FE71-B441-440D-9085-30966E93B92A}" srcId="{4220A4C9-CAFE-4086-97A6-F2DFD5DBDD94}" destId="{3688477A-7D69-4CA0-A1C4-5B5FA0E1C334}" srcOrd="3" destOrd="0" parTransId="{CDA019FB-B2E8-432A-8F3E-DF466665FD40}" sibTransId="{D9DEF24D-502E-43B9-A3C9-62FA10BBEED7}"/>
    <dgm:cxn modelId="{A8815372-CF9C-4766-BE1A-E00CFC6B3512}" type="presOf" srcId="{14378E5B-B11B-4101-8485-1DFFD774F948}" destId="{ACA3E210-9CA7-4C0A-B4F4-5CC1BAFC581A}" srcOrd="0" destOrd="0" presId="urn:microsoft.com/office/officeart/2011/layout/HexagonRadial"/>
    <dgm:cxn modelId="{E8EFF052-0FE4-40F5-96AA-827FD9387B06}" type="presOf" srcId="{19B1308E-5194-4592-B358-0ECE8F193574}" destId="{BF8D716E-D62A-419D-B66C-C31889E53554}" srcOrd="0" destOrd="0" presId="urn:microsoft.com/office/officeart/2011/layout/HexagonRadial"/>
    <dgm:cxn modelId="{5BEF69A2-038E-4F39-8101-9524050108FA}" type="presOf" srcId="{31FE9F1D-2200-45AE-A7F1-0603155FBEF9}" destId="{9AFF7DD4-563C-4F4F-B0B4-69AE18924157}" srcOrd="0" destOrd="0" presId="urn:microsoft.com/office/officeart/2011/layout/HexagonRadial"/>
    <dgm:cxn modelId="{79FEF2B8-39BD-49FA-AEED-CB2D5EC85BC3}" type="presOf" srcId="{E3568BB4-2141-4953-B37D-B5EBA00D0339}" destId="{C66B45CF-BFA7-4A72-BADE-398BDA1CF6E7}" srcOrd="0" destOrd="0" presId="urn:microsoft.com/office/officeart/2011/layout/HexagonRadial"/>
    <dgm:cxn modelId="{3CD232BD-7A64-4278-867E-A70C33E2519F}" type="presOf" srcId="{4220A4C9-CAFE-4086-97A6-F2DFD5DBDD94}" destId="{38746FBF-3D34-460F-B270-FF781069BF66}" srcOrd="0" destOrd="0" presId="urn:microsoft.com/office/officeart/2011/layout/HexagonRadial"/>
    <dgm:cxn modelId="{D5554CCB-CC5B-4499-B69A-732D54426C26}" srcId="{4220A4C9-CAFE-4086-97A6-F2DFD5DBDD94}" destId="{14378E5B-B11B-4101-8485-1DFFD774F948}" srcOrd="2" destOrd="0" parTransId="{6F3CB4BB-412A-4529-8389-599A8A1D738F}" sibTransId="{AE538D1A-2C85-4F75-A297-6860B4D6E0FF}"/>
    <dgm:cxn modelId="{87BAECD4-0AD3-4B6F-9C1D-8ACCACD5A59A}" srcId="{4220A4C9-CAFE-4086-97A6-F2DFD5DBDD94}" destId="{E3568BB4-2141-4953-B37D-B5EBA00D0339}" srcOrd="0" destOrd="0" parTransId="{42B22E74-6A9F-4AA4-8756-BA7EF99D9FBC}" sibTransId="{C2279A27-5BC5-40B5-B3E4-2ACF4D138B72}"/>
    <dgm:cxn modelId="{BD909CDA-09B2-4AA9-A3A1-71F8FC7419AE}" srcId="{4220A4C9-CAFE-4086-97A6-F2DFD5DBDD94}" destId="{31FE9F1D-2200-45AE-A7F1-0603155FBEF9}" srcOrd="4" destOrd="0" parTransId="{95F317B7-53DF-4CB5-88D6-4FF4C2CFF205}" sibTransId="{28C6FBD8-2E94-4827-AB86-9A7EFEEB9618}"/>
    <dgm:cxn modelId="{C738AEFA-FC94-42BB-9B98-B01DF79F69FF}" type="presOf" srcId="{A1A3900F-2A4A-43C8-A48D-6354AB4D5149}" destId="{F177D052-6D7C-41FE-9C58-920DDFB28729}" srcOrd="0" destOrd="0" presId="urn:microsoft.com/office/officeart/2011/layout/HexagonRadial"/>
    <dgm:cxn modelId="{532487F0-D728-420C-9E65-3DE58B2F2207}" type="presParOf" srcId="{F177D052-6D7C-41FE-9C58-920DDFB28729}" destId="{38746FBF-3D34-460F-B270-FF781069BF66}" srcOrd="0" destOrd="0" presId="urn:microsoft.com/office/officeart/2011/layout/HexagonRadial"/>
    <dgm:cxn modelId="{190AF32F-2DED-4657-8FD9-FEE63723F4C4}" type="presParOf" srcId="{F177D052-6D7C-41FE-9C58-920DDFB28729}" destId="{E7118C37-14BC-4443-8E39-8C4D872A9E98}" srcOrd="1" destOrd="0" presId="urn:microsoft.com/office/officeart/2011/layout/HexagonRadial"/>
    <dgm:cxn modelId="{07A3561E-4B62-4CC8-B12C-569118880C9D}" type="presParOf" srcId="{E7118C37-14BC-4443-8E39-8C4D872A9E98}" destId="{E1332637-2543-4E17-9D54-23EF4C6FA2A1}" srcOrd="0" destOrd="0" presId="urn:microsoft.com/office/officeart/2011/layout/HexagonRadial"/>
    <dgm:cxn modelId="{FAC1F2E5-0A0F-4525-89C4-77A677B447A2}" type="presParOf" srcId="{F177D052-6D7C-41FE-9C58-920DDFB28729}" destId="{C66B45CF-BFA7-4A72-BADE-398BDA1CF6E7}" srcOrd="2" destOrd="0" presId="urn:microsoft.com/office/officeart/2011/layout/HexagonRadial"/>
    <dgm:cxn modelId="{B04D3BBD-57B1-4175-B4B7-0CD551CB1466}" type="presParOf" srcId="{F177D052-6D7C-41FE-9C58-920DDFB28729}" destId="{0345029E-730B-4484-B3B9-00EC4C58FCA3}" srcOrd="3" destOrd="0" presId="urn:microsoft.com/office/officeart/2011/layout/HexagonRadial"/>
    <dgm:cxn modelId="{4D595514-7252-405F-89DF-65995EB84EFC}" type="presParOf" srcId="{0345029E-730B-4484-B3B9-00EC4C58FCA3}" destId="{D1B2D0C0-FDB1-40D4-AC9B-811C01586E24}" srcOrd="0" destOrd="0" presId="urn:microsoft.com/office/officeart/2011/layout/HexagonRadial"/>
    <dgm:cxn modelId="{60417B85-504B-4C37-A08F-3BB3DA80499A}" type="presParOf" srcId="{F177D052-6D7C-41FE-9C58-920DDFB28729}" destId="{BF8D716E-D62A-419D-B66C-C31889E53554}" srcOrd="4" destOrd="0" presId="urn:microsoft.com/office/officeart/2011/layout/HexagonRadial"/>
    <dgm:cxn modelId="{2CEDDB87-5649-4213-8C4D-F333762240EE}" type="presParOf" srcId="{F177D052-6D7C-41FE-9C58-920DDFB28729}" destId="{38DB0741-08CE-40CD-B303-C368B854AE2B}" srcOrd="5" destOrd="0" presId="urn:microsoft.com/office/officeart/2011/layout/HexagonRadial"/>
    <dgm:cxn modelId="{462B6D82-C06C-4268-B2D0-716F7C684899}" type="presParOf" srcId="{38DB0741-08CE-40CD-B303-C368B854AE2B}" destId="{9C2EF5DD-0567-4451-85DE-5FF0C811AE13}" srcOrd="0" destOrd="0" presId="urn:microsoft.com/office/officeart/2011/layout/HexagonRadial"/>
    <dgm:cxn modelId="{96F004A2-7267-47F6-93A6-9966364FDB7D}" type="presParOf" srcId="{F177D052-6D7C-41FE-9C58-920DDFB28729}" destId="{ACA3E210-9CA7-4C0A-B4F4-5CC1BAFC581A}" srcOrd="6" destOrd="0" presId="urn:microsoft.com/office/officeart/2011/layout/HexagonRadial"/>
    <dgm:cxn modelId="{81A15000-2128-4BB1-925F-F6586D61669D}" type="presParOf" srcId="{F177D052-6D7C-41FE-9C58-920DDFB28729}" destId="{DDD700E9-6A72-461C-BE44-2CB71A31E06B}" srcOrd="7" destOrd="0" presId="urn:microsoft.com/office/officeart/2011/layout/HexagonRadial"/>
    <dgm:cxn modelId="{9872C033-5638-4CDB-849F-DE72CC57A0FC}" type="presParOf" srcId="{DDD700E9-6A72-461C-BE44-2CB71A31E06B}" destId="{42337869-6160-4EDE-AB58-3765CF01DD8C}" srcOrd="0" destOrd="0" presId="urn:microsoft.com/office/officeart/2011/layout/HexagonRadial"/>
    <dgm:cxn modelId="{BA094002-0EF1-4996-B893-3ABAA39ACC91}" type="presParOf" srcId="{F177D052-6D7C-41FE-9C58-920DDFB28729}" destId="{9CBB3140-9919-448B-AF6A-CF5BE108CCD7}" srcOrd="8" destOrd="0" presId="urn:microsoft.com/office/officeart/2011/layout/HexagonRadial"/>
    <dgm:cxn modelId="{146F9DE1-A374-4ACC-A6D0-A3FEB7EA07E9}" type="presParOf" srcId="{F177D052-6D7C-41FE-9C58-920DDFB28729}" destId="{6A1065FD-B832-4C04-8834-A12741BA8106}" srcOrd="9" destOrd="0" presId="urn:microsoft.com/office/officeart/2011/layout/HexagonRadial"/>
    <dgm:cxn modelId="{943CC780-640B-4EEE-BB14-0BD5FB47B38B}" type="presParOf" srcId="{6A1065FD-B832-4C04-8834-A12741BA8106}" destId="{C3D1E3ED-7030-419A-BE18-28250F6D8DDD}" srcOrd="0" destOrd="0" presId="urn:microsoft.com/office/officeart/2011/layout/HexagonRadial"/>
    <dgm:cxn modelId="{AEFFCAB0-6FD0-4F64-AA68-217F663EB705}" type="presParOf" srcId="{F177D052-6D7C-41FE-9C58-920DDFB28729}" destId="{9AFF7DD4-563C-4F4F-B0B4-69AE18924157}" srcOrd="10" destOrd="0" presId="urn:microsoft.com/office/officeart/2011/layout/HexagonRadial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746FBF-3D34-460F-B270-FF781069BF66}">
      <dsp:nvSpPr>
        <dsp:cNvPr id="0" name=""/>
        <dsp:cNvSpPr/>
      </dsp:nvSpPr>
      <dsp:spPr>
        <a:xfrm>
          <a:off x="3290720" y="1933352"/>
          <a:ext cx="2344100" cy="2027741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Database</a:t>
          </a:r>
        </a:p>
      </dsp:txBody>
      <dsp:txXfrm>
        <a:off x="3679170" y="2269377"/>
        <a:ext cx="1567200" cy="1355691"/>
      </dsp:txXfrm>
    </dsp:sp>
    <dsp:sp modelId="{D1B2D0C0-FDB1-40D4-AC9B-811C01586E24}">
      <dsp:nvSpPr>
        <dsp:cNvPr id="0" name=""/>
        <dsp:cNvSpPr/>
      </dsp:nvSpPr>
      <dsp:spPr>
        <a:xfrm>
          <a:off x="2606699" y="900481"/>
          <a:ext cx="1306309" cy="1111315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6B45CF-BFA7-4A72-BADE-398BDA1CF6E7}">
      <dsp:nvSpPr>
        <dsp:cNvPr id="0" name=""/>
        <dsp:cNvSpPr/>
      </dsp:nvSpPr>
      <dsp:spPr>
        <a:xfrm>
          <a:off x="3474213" y="0"/>
          <a:ext cx="1920973" cy="1661867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/>
            <a:t>Hiện</a:t>
          </a:r>
          <a:r>
            <a:rPr lang="en-US" sz="2500" kern="1200" dirty="0"/>
            <a:t> </a:t>
          </a:r>
          <a:r>
            <a:rPr lang="en-US" sz="2500" kern="1200" dirty="0" err="1"/>
            <a:t>thị</a:t>
          </a:r>
          <a:r>
            <a:rPr lang="en-US" sz="2500" kern="1200" dirty="0"/>
            <a:t> </a:t>
          </a:r>
          <a:r>
            <a:rPr lang="en-US" sz="2500" kern="1200" dirty="0" err="1"/>
            <a:t>danh</a:t>
          </a:r>
          <a:r>
            <a:rPr lang="en-US" sz="2500" kern="1200" dirty="0"/>
            <a:t> </a:t>
          </a:r>
          <a:r>
            <a:rPr lang="en-US" sz="2500" kern="1200" dirty="0" err="1"/>
            <a:t>sách</a:t>
          </a:r>
          <a:endParaRPr lang="en-US" sz="2500" kern="1200" dirty="0"/>
        </a:p>
      </dsp:txBody>
      <dsp:txXfrm>
        <a:off x="3792559" y="275407"/>
        <a:ext cx="1284281" cy="1111053"/>
      </dsp:txXfrm>
    </dsp:sp>
    <dsp:sp modelId="{9C2EF5DD-0567-4451-85DE-5FF0C811AE13}">
      <dsp:nvSpPr>
        <dsp:cNvPr id="0" name=""/>
        <dsp:cNvSpPr/>
      </dsp:nvSpPr>
      <dsp:spPr>
        <a:xfrm>
          <a:off x="226001" y="4375415"/>
          <a:ext cx="884422" cy="762046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8D716E-D62A-419D-B66C-C31889E53554}">
      <dsp:nvSpPr>
        <dsp:cNvPr id="0" name=""/>
        <dsp:cNvSpPr/>
      </dsp:nvSpPr>
      <dsp:spPr>
        <a:xfrm>
          <a:off x="5736978" y="1392357"/>
          <a:ext cx="1920973" cy="1661867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/>
            <a:t>Xoá</a:t>
          </a:r>
          <a:r>
            <a:rPr lang="en-US" sz="2500" kern="1200" dirty="0"/>
            <a:t> </a:t>
          </a:r>
          <a:r>
            <a:rPr lang="en-US" sz="2500" kern="1200" dirty="0" err="1"/>
            <a:t>thông</a:t>
          </a:r>
          <a:r>
            <a:rPr lang="en-US" sz="2500" kern="1200" dirty="0"/>
            <a:t> tin</a:t>
          </a:r>
        </a:p>
      </dsp:txBody>
      <dsp:txXfrm>
        <a:off x="6055324" y="1667764"/>
        <a:ext cx="1284281" cy="1111053"/>
      </dsp:txXfrm>
    </dsp:sp>
    <dsp:sp modelId="{42337869-6160-4EDE-AB58-3765CF01DD8C}">
      <dsp:nvSpPr>
        <dsp:cNvPr id="0" name=""/>
        <dsp:cNvSpPr/>
      </dsp:nvSpPr>
      <dsp:spPr>
        <a:xfrm>
          <a:off x="7729570" y="161235"/>
          <a:ext cx="884422" cy="762046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A3E210-9CA7-4C0A-B4F4-5CC1BAFC581A}">
      <dsp:nvSpPr>
        <dsp:cNvPr id="0" name=""/>
        <dsp:cNvSpPr/>
      </dsp:nvSpPr>
      <dsp:spPr>
        <a:xfrm>
          <a:off x="5017727" y="3938887"/>
          <a:ext cx="1920973" cy="1661867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/>
            <a:t>Xem</a:t>
          </a:r>
          <a:r>
            <a:rPr lang="en-US" sz="2500" kern="1200" dirty="0"/>
            <a:t> </a:t>
          </a:r>
          <a:r>
            <a:rPr lang="en-US" sz="2500" kern="1200" dirty="0" err="1"/>
            <a:t>thông</a:t>
          </a:r>
          <a:r>
            <a:rPr lang="en-US" sz="2500" kern="1200" dirty="0"/>
            <a:t> tin</a:t>
          </a:r>
        </a:p>
      </dsp:txBody>
      <dsp:txXfrm>
        <a:off x="5336073" y="4214294"/>
        <a:ext cx="1284281" cy="1111053"/>
      </dsp:txXfrm>
    </dsp:sp>
    <dsp:sp modelId="{C3D1E3ED-7030-419A-BE18-28250F6D8DDD}">
      <dsp:nvSpPr>
        <dsp:cNvPr id="0" name=""/>
        <dsp:cNvSpPr/>
      </dsp:nvSpPr>
      <dsp:spPr>
        <a:xfrm>
          <a:off x="357882" y="181189"/>
          <a:ext cx="884422" cy="762046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BB3140-9919-448B-AF6A-CF5BE108CCD7}">
      <dsp:nvSpPr>
        <dsp:cNvPr id="0" name=""/>
        <dsp:cNvSpPr/>
      </dsp:nvSpPr>
      <dsp:spPr>
        <a:xfrm>
          <a:off x="2323339" y="3980509"/>
          <a:ext cx="1920973" cy="1661867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/>
            <a:t>Sửa</a:t>
          </a:r>
          <a:r>
            <a:rPr lang="en-US" sz="2500" kern="1200" dirty="0"/>
            <a:t> </a:t>
          </a:r>
          <a:r>
            <a:rPr lang="en-US" sz="2500" kern="1200" dirty="0" err="1"/>
            <a:t>thông</a:t>
          </a:r>
          <a:r>
            <a:rPr lang="en-US" sz="2500" kern="1200" dirty="0"/>
            <a:t> tin</a:t>
          </a:r>
        </a:p>
      </dsp:txBody>
      <dsp:txXfrm>
        <a:off x="2641685" y="4255916"/>
        <a:ext cx="1284281" cy="1111053"/>
      </dsp:txXfrm>
    </dsp:sp>
    <dsp:sp modelId="{9AFF7DD4-563C-4F4F-B0B4-69AE18924157}">
      <dsp:nvSpPr>
        <dsp:cNvPr id="0" name=""/>
        <dsp:cNvSpPr/>
      </dsp:nvSpPr>
      <dsp:spPr>
        <a:xfrm>
          <a:off x="1201310" y="1460923"/>
          <a:ext cx="1920973" cy="1661867"/>
        </a:xfrm>
        <a:prstGeom prst="hexagon">
          <a:avLst>
            <a:gd name="adj" fmla="val 2857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/>
            <a:t>Thêm</a:t>
          </a:r>
          <a:r>
            <a:rPr lang="en-US" sz="2500" kern="1200" dirty="0"/>
            <a:t> </a:t>
          </a:r>
          <a:r>
            <a:rPr lang="en-US" sz="2500" kern="1200" dirty="0" err="1"/>
            <a:t>thông</a:t>
          </a:r>
          <a:r>
            <a:rPr lang="en-US" sz="2500" kern="1200" dirty="0"/>
            <a:t> tin</a:t>
          </a:r>
        </a:p>
      </dsp:txBody>
      <dsp:txXfrm>
        <a:off x="1519656" y="1736330"/>
        <a:ext cx="1284281" cy="11110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svg>
</file>

<file path=ppt/media/image4.png>
</file>

<file path=ppt/media/image5.sv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12470F-B21F-46F7-9832-123D060A36C1}" type="datetimeFigureOut">
              <a:rPr lang="en-US" smtClean="0"/>
              <a:t>6/21/2022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DFCB15-3F57-4830-AF91-E7F8573E8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341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DFCB15-3F57-4830-AF91-E7F8573E884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628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3.svg"/><Relationship Id="rId7" Type="http://schemas.openxmlformats.org/officeDocument/2006/relationships/diagramData" Target="../diagrams/data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11" Type="http://schemas.microsoft.com/office/2007/relationships/diagramDrawing" Target="../diagrams/drawing1.xml"/><Relationship Id="rId5" Type="http://schemas.openxmlformats.org/officeDocument/2006/relationships/image" Target="../media/image5.svg"/><Relationship Id="rId10" Type="http://schemas.openxmlformats.org/officeDocument/2006/relationships/diagramColors" Target="../diagrams/colors1.xml"/><Relationship Id="rId4" Type="http://schemas.openxmlformats.org/officeDocument/2006/relationships/image" Target="../media/image4.png"/><Relationship Id="rId9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4" name="TextBox 4"/>
          <p:cNvSpPr txBox="1"/>
          <p:nvPr/>
        </p:nvSpPr>
        <p:spPr>
          <a:xfrm>
            <a:off x="1295400" y="4914900"/>
            <a:ext cx="15287568" cy="1192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25"/>
              </a:lnSpc>
            </a:pPr>
            <a:endParaRPr lang="en-US" sz="8690" dirty="0">
              <a:solidFill>
                <a:schemeClr val="bg1"/>
              </a:solidFill>
              <a:latin typeface="Cormorant SC Medium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3C28D6-2E74-4C3D-9913-1DA4521BD2C7}"/>
              </a:ext>
            </a:extLst>
          </p:cNvPr>
          <p:cNvSpPr txBox="1"/>
          <p:nvPr/>
        </p:nvSpPr>
        <p:spPr>
          <a:xfrm>
            <a:off x="4114800" y="3853071"/>
            <a:ext cx="105918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QUẢN LÝ DỰ LIỆU SOL  TỪ VỆ TINH NPP (VIIRS AOD)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E79825-3424-4EF7-840A-4B3C1ADB273C}"/>
              </a:ext>
            </a:extLst>
          </p:cNvPr>
          <p:cNvSpPr/>
          <p:nvPr/>
        </p:nvSpPr>
        <p:spPr>
          <a:xfrm>
            <a:off x="1981200" y="3268980"/>
            <a:ext cx="13639800" cy="45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0BBF15-E053-4EE7-B4F2-AF6BEEF175D0}"/>
              </a:ext>
            </a:extLst>
          </p:cNvPr>
          <p:cNvSpPr/>
          <p:nvPr/>
        </p:nvSpPr>
        <p:spPr>
          <a:xfrm>
            <a:off x="1981200" y="6440578"/>
            <a:ext cx="13639800" cy="45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 animBg="1"/>
      <p:bldP spid="1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7604933" y="9536147"/>
            <a:ext cx="331852" cy="33185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469646" y="9536147"/>
            <a:ext cx="331852" cy="33185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555734" y="465429"/>
            <a:ext cx="342787" cy="342787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567017" y="4377895"/>
            <a:ext cx="137109" cy="1531210"/>
            <a:chOff x="0" y="0"/>
            <a:chExt cx="182813" cy="2041614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182813" cy="182813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54844" y="603296"/>
              <a:ext cx="73125" cy="73125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54844" y="1052780"/>
              <a:ext cx="73125" cy="73125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54844" y="1508421"/>
              <a:ext cx="73125" cy="73125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54844" y="1968489"/>
              <a:ext cx="73125" cy="73125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</p:grpSp>
      <p:sp>
        <p:nvSpPr>
          <p:cNvPr id="37" name="Oval 36">
            <a:extLst>
              <a:ext uri="{FF2B5EF4-FFF2-40B4-BE49-F238E27FC236}">
                <a16:creationId xmlns:a16="http://schemas.microsoft.com/office/drawing/2014/main" id="{25C3067A-11B9-4CB0-B171-6D026A26B204}"/>
              </a:ext>
            </a:extLst>
          </p:cNvPr>
          <p:cNvSpPr/>
          <p:nvPr/>
        </p:nvSpPr>
        <p:spPr>
          <a:xfrm>
            <a:off x="1067588" y="1461293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0ED3599-D389-49CF-BBC1-27CB181BF117}"/>
              </a:ext>
            </a:extLst>
          </p:cNvPr>
          <p:cNvSpPr/>
          <p:nvPr/>
        </p:nvSpPr>
        <p:spPr>
          <a:xfrm>
            <a:off x="1067588" y="1461293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0" name="TextBox 21">
            <a:extLst>
              <a:ext uri="{FF2B5EF4-FFF2-40B4-BE49-F238E27FC236}">
                <a16:creationId xmlns:a16="http://schemas.microsoft.com/office/drawing/2014/main" id="{32BC7401-D9B3-45F5-A4BC-E1B11828DCDC}"/>
              </a:ext>
            </a:extLst>
          </p:cNvPr>
          <p:cNvSpPr txBox="1"/>
          <p:nvPr/>
        </p:nvSpPr>
        <p:spPr>
          <a:xfrm>
            <a:off x="2057400" y="1238429"/>
            <a:ext cx="5103432" cy="860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94"/>
              </a:lnSpc>
            </a:pPr>
            <a:r>
              <a:rPr lang="en-US" sz="3600" dirty="0">
                <a:latin typeface="Times Neue Roman Bold"/>
              </a:rPr>
              <a:t>MÔ HÌNH DỮ LIỆU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087FA3-CE97-4156-B2A7-1419A8B4CF7C}"/>
              </a:ext>
            </a:extLst>
          </p:cNvPr>
          <p:cNvSpPr txBox="1"/>
          <p:nvPr/>
        </p:nvSpPr>
        <p:spPr>
          <a:xfrm>
            <a:off x="6781799" y="8188142"/>
            <a:ext cx="472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case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Sửa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</a:t>
            </a:r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F76D82B1-A057-4FD1-868A-8C30B3FD80D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4512297" y="2274219"/>
            <a:ext cx="9263405" cy="573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551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7604933" y="9536147"/>
            <a:ext cx="331852" cy="33185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469646" y="9536147"/>
            <a:ext cx="331852" cy="33185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555734" y="465429"/>
            <a:ext cx="342787" cy="342787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567017" y="4377895"/>
            <a:ext cx="137109" cy="1531210"/>
            <a:chOff x="0" y="0"/>
            <a:chExt cx="182813" cy="2041614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182813" cy="182813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54844" y="603296"/>
              <a:ext cx="73125" cy="73125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54844" y="1052780"/>
              <a:ext cx="73125" cy="73125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54844" y="1508421"/>
              <a:ext cx="73125" cy="73125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54844" y="1968489"/>
              <a:ext cx="73125" cy="73125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</p:grpSp>
      <p:sp>
        <p:nvSpPr>
          <p:cNvPr id="37" name="Oval 36">
            <a:extLst>
              <a:ext uri="{FF2B5EF4-FFF2-40B4-BE49-F238E27FC236}">
                <a16:creationId xmlns:a16="http://schemas.microsoft.com/office/drawing/2014/main" id="{25C3067A-11B9-4CB0-B171-6D026A26B204}"/>
              </a:ext>
            </a:extLst>
          </p:cNvPr>
          <p:cNvSpPr/>
          <p:nvPr/>
        </p:nvSpPr>
        <p:spPr>
          <a:xfrm>
            <a:off x="1067588" y="1461293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0ED3599-D389-49CF-BBC1-27CB181BF117}"/>
              </a:ext>
            </a:extLst>
          </p:cNvPr>
          <p:cNvSpPr/>
          <p:nvPr/>
        </p:nvSpPr>
        <p:spPr>
          <a:xfrm>
            <a:off x="1067588" y="1461293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0" name="TextBox 21">
            <a:extLst>
              <a:ext uri="{FF2B5EF4-FFF2-40B4-BE49-F238E27FC236}">
                <a16:creationId xmlns:a16="http://schemas.microsoft.com/office/drawing/2014/main" id="{32BC7401-D9B3-45F5-A4BC-E1B11828DCDC}"/>
              </a:ext>
            </a:extLst>
          </p:cNvPr>
          <p:cNvSpPr txBox="1"/>
          <p:nvPr/>
        </p:nvSpPr>
        <p:spPr>
          <a:xfrm>
            <a:off x="2057400" y="1238429"/>
            <a:ext cx="5103432" cy="860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94"/>
              </a:lnSpc>
            </a:pPr>
            <a:r>
              <a:rPr lang="en-US" sz="3600" dirty="0">
                <a:latin typeface="Times Neue Roman Bold"/>
              </a:rPr>
              <a:t>MÔ HÌNH DỮ LIỆU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087FA3-CE97-4156-B2A7-1419A8B4CF7C}"/>
              </a:ext>
            </a:extLst>
          </p:cNvPr>
          <p:cNvSpPr txBox="1"/>
          <p:nvPr/>
        </p:nvSpPr>
        <p:spPr>
          <a:xfrm>
            <a:off x="6781799" y="8188142"/>
            <a:ext cx="472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case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Xoá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</a:t>
            </a:r>
          </a:p>
        </p:txBody>
      </p:sp>
      <p:pic>
        <p:nvPicPr>
          <p:cNvPr id="21" name="Picture 2">
            <a:extLst>
              <a:ext uri="{FF2B5EF4-FFF2-40B4-BE49-F238E27FC236}">
                <a16:creationId xmlns:a16="http://schemas.microsoft.com/office/drawing/2014/main" id="{34DE3389-3F97-414D-AC11-F06325CA497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4532577" y="1998387"/>
            <a:ext cx="9951256" cy="633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962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7604933" y="9536147"/>
            <a:ext cx="331852" cy="33185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469646" y="9536147"/>
            <a:ext cx="331852" cy="33185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555734" y="465429"/>
            <a:ext cx="342787" cy="342787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567017" y="4377895"/>
            <a:ext cx="137109" cy="1531210"/>
            <a:chOff x="0" y="0"/>
            <a:chExt cx="182813" cy="2041614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182813" cy="182813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54844" y="603296"/>
              <a:ext cx="73125" cy="73125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54844" y="1052780"/>
              <a:ext cx="73125" cy="73125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54844" y="1508421"/>
              <a:ext cx="73125" cy="73125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54844" y="1968489"/>
              <a:ext cx="73125" cy="73125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</p:grpSp>
      <p:sp>
        <p:nvSpPr>
          <p:cNvPr id="37" name="Oval 36">
            <a:extLst>
              <a:ext uri="{FF2B5EF4-FFF2-40B4-BE49-F238E27FC236}">
                <a16:creationId xmlns:a16="http://schemas.microsoft.com/office/drawing/2014/main" id="{25C3067A-11B9-4CB0-B171-6D026A26B204}"/>
              </a:ext>
            </a:extLst>
          </p:cNvPr>
          <p:cNvSpPr/>
          <p:nvPr/>
        </p:nvSpPr>
        <p:spPr>
          <a:xfrm>
            <a:off x="1067588" y="1461293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38" name="TextBox 21">
            <a:extLst>
              <a:ext uri="{FF2B5EF4-FFF2-40B4-BE49-F238E27FC236}">
                <a16:creationId xmlns:a16="http://schemas.microsoft.com/office/drawing/2014/main" id="{5DD2469B-5F46-47E9-8109-F05BD0F0948C}"/>
              </a:ext>
            </a:extLst>
          </p:cNvPr>
          <p:cNvSpPr txBox="1"/>
          <p:nvPr/>
        </p:nvSpPr>
        <p:spPr>
          <a:xfrm>
            <a:off x="2057400" y="1141783"/>
            <a:ext cx="7905748" cy="8604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594"/>
              </a:lnSpc>
            </a:pPr>
            <a:r>
              <a:rPr lang="en-US" sz="3600" dirty="0">
                <a:solidFill>
                  <a:srgbClr val="FFFFFF"/>
                </a:solidFill>
                <a:latin typeface="Times Neue Roman Bold"/>
              </a:rPr>
              <a:t>THIẾT KẾ GIAO DIỆN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FD0DB36-48C8-489F-A996-13332BF025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1849" y="2857500"/>
            <a:ext cx="8964301" cy="560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1212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7604933" y="9536147"/>
            <a:ext cx="331852" cy="33185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469646" y="9536147"/>
            <a:ext cx="331852" cy="33185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555734" y="465429"/>
            <a:ext cx="342787" cy="342787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567017" y="4377895"/>
            <a:ext cx="137109" cy="1531210"/>
            <a:chOff x="0" y="0"/>
            <a:chExt cx="182813" cy="2041614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182813" cy="182813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54844" y="603296"/>
              <a:ext cx="73125" cy="73125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54844" y="1052780"/>
              <a:ext cx="73125" cy="73125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54844" y="1508421"/>
              <a:ext cx="73125" cy="73125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54844" y="1968489"/>
              <a:ext cx="73125" cy="73125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</p:grpSp>
      <p:sp>
        <p:nvSpPr>
          <p:cNvPr id="37" name="Oval 36">
            <a:extLst>
              <a:ext uri="{FF2B5EF4-FFF2-40B4-BE49-F238E27FC236}">
                <a16:creationId xmlns:a16="http://schemas.microsoft.com/office/drawing/2014/main" id="{25C3067A-11B9-4CB0-B171-6D026A26B204}"/>
              </a:ext>
            </a:extLst>
          </p:cNvPr>
          <p:cNvSpPr/>
          <p:nvPr/>
        </p:nvSpPr>
        <p:spPr>
          <a:xfrm>
            <a:off x="1067588" y="1461293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38" name="TextBox 21">
            <a:extLst>
              <a:ext uri="{FF2B5EF4-FFF2-40B4-BE49-F238E27FC236}">
                <a16:creationId xmlns:a16="http://schemas.microsoft.com/office/drawing/2014/main" id="{5DD2469B-5F46-47E9-8109-F05BD0F0948C}"/>
              </a:ext>
            </a:extLst>
          </p:cNvPr>
          <p:cNvSpPr txBox="1"/>
          <p:nvPr/>
        </p:nvSpPr>
        <p:spPr>
          <a:xfrm>
            <a:off x="2057400" y="1141783"/>
            <a:ext cx="7905748" cy="8604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594"/>
              </a:lnSpc>
            </a:pPr>
            <a:r>
              <a:rPr lang="en-US" sz="3600" dirty="0">
                <a:solidFill>
                  <a:srgbClr val="FFFFFF"/>
                </a:solidFill>
                <a:latin typeface="Times Neue Roman Bold"/>
              </a:rPr>
              <a:t>THIẾT KẾ GIAO DIỆN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233AAAC-A5F3-4844-98A4-FCD405E986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300" y="2940379"/>
            <a:ext cx="8915400" cy="524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3203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7604933" y="9536147"/>
            <a:ext cx="331852" cy="33185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469646" y="9536147"/>
            <a:ext cx="331852" cy="33185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555734" y="465429"/>
            <a:ext cx="342787" cy="342787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567017" y="4377895"/>
            <a:ext cx="137109" cy="1531210"/>
            <a:chOff x="0" y="0"/>
            <a:chExt cx="182813" cy="2041614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182813" cy="182813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54844" y="603296"/>
              <a:ext cx="73125" cy="73125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54844" y="1052780"/>
              <a:ext cx="73125" cy="73125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54844" y="1508421"/>
              <a:ext cx="73125" cy="73125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54844" y="1968489"/>
              <a:ext cx="73125" cy="73125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</p:grpSp>
      <p:sp>
        <p:nvSpPr>
          <p:cNvPr id="37" name="Oval 36">
            <a:extLst>
              <a:ext uri="{FF2B5EF4-FFF2-40B4-BE49-F238E27FC236}">
                <a16:creationId xmlns:a16="http://schemas.microsoft.com/office/drawing/2014/main" id="{25C3067A-11B9-4CB0-B171-6D026A26B204}"/>
              </a:ext>
            </a:extLst>
          </p:cNvPr>
          <p:cNvSpPr/>
          <p:nvPr/>
        </p:nvSpPr>
        <p:spPr>
          <a:xfrm>
            <a:off x="1067588" y="1461293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38" name="TextBox 21">
            <a:extLst>
              <a:ext uri="{FF2B5EF4-FFF2-40B4-BE49-F238E27FC236}">
                <a16:creationId xmlns:a16="http://schemas.microsoft.com/office/drawing/2014/main" id="{5DD2469B-5F46-47E9-8109-F05BD0F0948C}"/>
              </a:ext>
            </a:extLst>
          </p:cNvPr>
          <p:cNvSpPr txBox="1"/>
          <p:nvPr/>
        </p:nvSpPr>
        <p:spPr>
          <a:xfrm>
            <a:off x="2057400" y="1141783"/>
            <a:ext cx="7905748" cy="8604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594"/>
              </a:lnSpc>
            </a:pPr>
            <a:r>
              <a:rPr lang="en-US" sz="3600" dirty="0">
                <a:solidFill>
                  <a:srgbClr val="FFFFFF"/>
                </a:solidFill>
                <a:latin typeface="Times Neue Roman Bold"/>
              </a:rPr>
              <a:t>THIẾT KẾ GIAO DIỆN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22E9ECC-11D0-4C2B-95FF-10F1277406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399" y="3480894"/>
            <a:ext cx="8251202" cy="485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7829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7604933" y="9536147"/>
            <a:ext cx="331852" cy="33185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469646" y="9536147"/>
            <a:ext cx="331852" cy="33185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555734" y="465429"/>
            <a:ext cx="342787" cy="342787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567017" y="4377895"/>
            <a:ext cx="137109" cy="1531210"/>
            <a:chOff x="0" y="0"/>
            <a:chExt cx="182813" cy="2041614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182813" cy="182813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54844" y="603296"/>
              <a:ext cx="73125" cy="73125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54844" y="1052780"/>
              <a:ext cx="73125" cy="73125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54844" y="1508421"/>
              <a:ext cx="73125" cy="73125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54844" y="1968489"/>
              <a:ext cx="73125" cy="73125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</p:grpSp>
      <p:sp>
        <p:nvSpPr>
          <p:cNvPr id="37" name="Oval 36">
            <a:extLst>
              <a:ext uri="{FF2B5EF4-FFF2-40B4-BE49-F238E27FC236}">
                <a16:creationId xmlns:a16="http://schemas.microsoft.com/office/drawing/2014/main" id="{25C3067A-11B9-4CB0-B171-6D026A26B204}"/>
              </a:ext>
            </a:extLst>
          </p:cNvPr>
          <p:cNvSpPr/>
          <p:nvPr/>
        </p:nvSpPr>
        <p:spPr>
          <a:xfrm>
            <a:off x="1067588" y="1461293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38" name="TextBox 21">
            <a:extLst>
              <a:ext uri="{FF2B5EF4-FFF2-40B4-BE49-F238E27FC236}">
                <a16:creationId xmlns:a16="http://schemas.microsoft.com/office/drawing/2014/main" id="{5DD2469B-5F46-47E9-8109-F05BD0F0948C}"/>
              </a:ext>
            </a:extLst>
          </p:cNvPr>
          <p:cNvSpPr txBox="1"/>
          <p:nvPr/>
        </p:nvSpPr>
        <p:spPr>
          <a:xfrm>
            <a:off x="2057400" y="1141783"/>
            <a:ext cx="7905748" cy="8604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594"/>
              </a:lnSpc>
            </a:pPr>
            <a:r>
              <a:rPr lang="en-US" sz="3600" dirty="0">
                <a:solidFill>
                  <a:srgbClr val="FFFFFF"/>
                </a:solidFill>
                <a:latin typeface="Times Neue Roman Bold"/>
              </a:rPr>
              <a:t>BẢNG PHÂN CHIA CÔNG VIỆC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092BAC45-63C7-41B3-B452-30C7D1CCCC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238715"/>
              </p:ext>
            </p:extLst>
          </p:nvPr>
        </p:nvGraphicFramePr>
        <p:xfrm>
          <a:off x="3063933" y="2657671"/>
          <a:ext cx="13798430" cy="63931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3435230">
                  <a:extLst>
                    <a:ext uri="{9D8B030D-6E8A-4147-A177-3AD203B41FA5}">
                      <a16:colId xmlns:a16="http://schemas.microsoft.com/office/drawing/2014/main" val="142183375"/>
                    </a:ext>
                  </a:extLst>
                </a:gridCol>
                <a:gridCol w="10363200">
                  <a:extLst>
                    <a:ext uri="{9D8B030D-6E8A-4147-A177-3AD203B41FA5}">
                      <a16:colId xmlns:a16="http://schemas.microsoft.com/office/drawing/2014/main" val="4135787724"/>
                    </a:ext>
                  </a:extLst>
                </a:gridCol>
              </a:tblGrid>
              <a:tr h="9423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</a:t>
                      </a:r>
                      <a:r>
                        <a:rPr lang="en-US" sz="32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32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32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32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tên</a:t>
                      </a:r>
                      <a:endParaRPr lang="en-US" sz="32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Nhiệm</a:t>
                      </a:r>
                      <a:r>
                        <a:rPr lang="en-US" sz="32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32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vụ</a:t>
                      </a:r>
                      <a:endParaRPr lang="en-US" sz="32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3610898"/>
                  </a:ext>
                </a:extLst>
              </a:tr>
              <a:tr h="9423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Hoàng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Minh Thu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Code (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Login,hienthiTT,Insert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)</a:t>
                      </a:r>
                    </a:p>
                    <a:p>
                      <a:pPr algn="l"/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lập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,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kết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nói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database</a:t>
                      </a:r>
                    </a:p>
                    <a:p>
                      <a:pPr algn="l"/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Tông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endParaRPr lang="en-US" sz="24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4493233"/>
                  </a:ext>
                </a:extLst>
              </a:tr>
              <a:tr h="9423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 Thị M</a:t>
                      </a:r>
                      <a:r>
                        <a:rPr lang="vi-VN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ơ</a:t>
                      </a:r>
                      <a:endParaRPr lang="en-US" sz="24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Tổng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endParaRPr lang="en-US" sz="24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Code( delete )</a:t>
                      </a:r>
                    </a:p>
                    <a:p>
                      <a:pPr algn="l"/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thập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dữ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liệu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database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1249182"/>
                  </a:ext>
                </a:extLst>
              </a:tr>
              <a:tr h="9423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Vũ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Minh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Tuấn</a:t>
                      </a:r>
                      <a:endParaRPr lang="en-US" sz="24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Code ( clear, load )</a:t>
                      </a:r>
                    </a:p>
                    <a:p>
                      <a:pPr algn="l"/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pptx ,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endParaRPr lang="en-US" sz="24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6132502"/>
                  </a:ext>
                </a:extLst>
              </a:tr>
              <a:tr h="9423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Vũ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Ph</a:t>
                      </a:r>
                      <a:r>
                        <a:rPr lang="vi-VN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ư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ơng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Code ( update 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thập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dữ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liệu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database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5257509"/>
                  </a:ext>
                </a:extLst>
              </a:tr>
              <a:tr h="9423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Bùi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Việt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Code ( search, open )</a:t>
                      </a:r>
                    </a:p>
                    <a:p>
                      <a:pPr algn="l"/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Thiết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kế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giao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diện</a:t>
                      </a:r>
                      <a:endParaRPr lang="en-US" sz="24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lập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kết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nối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database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561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50720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5181600" y="3668486"/>
            <a:ext cx="7462427" cy="27084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sz="8800" dirty="0">
                <a:solidFill>
                  <a:srgbClr val="F5F5EF"/>
                </a:solidFill>
                <a:latin typeface="Cormorant SC Medium"/>
              </a:rPr>
              <a:t>THANK’S FOR LISTENING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7604933" y="9536147"/>
            <a:ext cx="331852" cy="331852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469646" y="9536147"/>
            <a:ext cx="331852" cy="331852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555734" y="465429"/>
            <a:ext cx="342787" cy="342787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7543800" y="6591300"/>
            <a:ext cx="2526031" cy="444683"/>
            <a:chOff x="0" y="0"/>
            <a:chExt cx="3368042" cy="592911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3368042" cy="592911"/>
              <a:chOff x="0" y="0"/>
              <a:chExt cx="6214622" cy="110617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6215892" cy="1107440"/>
              </a:xfrm>
              <a:custGeom>
                <a:avLst/>
                <a:gdLst/>
                <a:ahLst/>
                <a:cxnLst/>
                <a:rect l="l" t="t" r="r" b="b"/>
                <a:pathLst>
                  <a:path w="6215892" h="1107440">
                    <a:moveTo>
                      <a:pt x="5662172" y="45720"/>
                    </a:moveTo>
                    <a:cubicBezTo>
                      <a:pt x="5941572" y="45720"/>
                      <a:pt x="6168902" y="273050"/>
                      <a:pt x="6168902" y="552450"/>
                    </a:cubicBezTo>
                    <a:cubicBezTo>
                      <a:pt x="6168902" y="831850"/>
                      <a:pt x="5941572" y="1059180"/>
                      <a:pt x="5662172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5662172" y="45720"/>
                    </a:lnTo>
                    <a:moveTo>
                      <a:pt x="5662172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5662172" y="1107440"/>
                    </a:lnTo>
                    <a:cubicBezTo>
                      <a:pt x="5968242" y="1107440"/>
                      <a:pt x="6215892" y="859790"/>
                      <a:pt x="6215892" y="553720"/>
                    </a:cubicBezTo>
                    <a:cubicBezTo>
                      <a:pt x="6214622" y="247650"/>
                      <a:pt x="5966972" y="0"/>
                      <a:pt x="5662172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sp>
          <p:nvSpPr>
            <p:cNvPr id="11" name="TextBox 11"/>
            <p:cNvSpPr txBox="1"/>
            <p:nvPr/>
          </p:nvSpPr>
          <p:spPr>
            <a:xfrm>
              <a:off x="163243" y="184195"/>
              <a:ext cx="3041555" cy="2245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60"/>
                </a:lnSpc>
              </a:pPr>
              <a:r>
                <a:rPr lang="en-US" sz="1105" spc="406" dirty="0">
                  <a:solidFill>
                    <a:srgbClr val="F5F5EF"/>
                  </a:solidFill>
                  <a:latin typeface="Lato Bold"/>
                </a:rPr>
                <a:t>ANY QUESTION?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67017" y="4377895"/>
            <a:ext cx="137109" cy="1531210"/>
            <a:chOff x="0" y="0"/>
            <a:chExt cx="182813" cy="2041614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182813" cy="182813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54844" y="603296"/>
              <a:ext cx="73125" cy="73125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7" name="Group 17"/>
            <p:cNvGrpSpPr/>
            <p:nvPr/>
          </p:nvGrpSpPr>
          <p:grpSpPr>
            <a:xfrm>
              <a:off x="54844" y="1052780"/>
              <a:ext cx="73125" cy="73125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9" name="Group 19"/>
            <p:cNvGrpSpPr/>
            <p:nvPr/>
          </p:nvGrpSpPr>
          <p:grpSpPr>
            <a:xfrm>
              <a:off x="54844" y="1508421"/>
              <a:ext cx="73125" cy="73125"/>
              <a:chOff x="0" y="0"/>
              <a:chExt cx="6350000" cy="63500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21" name="Group 21"/>
            <p:cNvGrpSpPr/>
            <p:nvPr/>
          </p:nvGrpSpPr>
          <p:grpSpPr>
            <a:xfrm>
              <a:off x="54844" y="1968489"/>
              <a:ext cx="73125" cy="73125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7 0.70062 L 2.71322E-17 4.81481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5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119015" y="2279298"/>
            <a:ext cx="14340186" cy="1284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9840"/>
              </a:lnSpc>
              <a:spcBef>
                <a:spcPct val="0"/>
              </a:spcBef>
            </a:pPr>
            <a:r>
              <a:rPr lang="en-US" sz="9371" u="none" dirty="0">
                <a:solidFill>
                  <a:srgbClr val="F5F5E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THÀNH VIÊN NHÓM 9</a:t>
            </a:r>
          </a:p>
        </p:txBody>
      </p:sp>
      <p:sp>
        <p:nvSpPr>
          <p:cNvPr id="3" name="AutoShape 3"/>
          <p:cNvSpPr/>
          <p:nvPr/>
        </p:nvSpPr>
        <p:spPr>
          <a:xfrm>
            <a:off x="2117996" y="4491415"/>
            <a:ext cx="14052008" cy="9525"/>
          </a:xfrm>
          <a:prstGeom prst="rect">
            <a:avLst/>
          </a:prstGeom>
          <a:solidFill>
            <a:srgbClr val="F5F5EF"/>
          </a:solidFill>
        </p:spPr>
      </p:sp>
      <p:sp>
        <p:nvSpPr>
          <p:cNvPr id="4" name="AutoShape 4"/>
          <p:cNvSpPr/>
          <p:nvPr/>
        </p:nvSpPr>
        <p:spPr>
          <a:xfrm>
            <a:off x="2117996" y="7544935"/>
            <a:ext cx="14052008" cy="9525"/>
          </a:xfrm>
          <a:prstGeom prst="rect">
            <a:avLst/>
          </a:prstGeom>
          <a:solidFill>
            <a:srgbClr val="F5F5EF"/>
          </a:solidFill>
        </p:spPr>
      </p:sp>
      <p:sp>
        <p:nvSpPr>
          <p:cNvPr id="5" name="AutoShape 5"/>
          <p:cNvSpPr/>
          <p:nvPr/>
        </p:nvSpPr>
        <p:spPr>
          <a:xfrm>
            <a:off x="4724400" y="4993977"/>
            <a:ext cx="9525" cy="2057920"/>
          </a:xfrm>
          <a:prstGeom prst="rect">
            <a:avLst/>
          </a:prstGeom>
          <a:solidFill>
            <a:srgbClr val="F5F5EF"/>
          </a:solidFill>
        </p:spPr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7604933" y="9536147"/>
            <a:ext cx="331852" cy="331852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469646" y="9536147"/>
            <a:ext cx="331852" cy="331852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555734" y="465429"/>
            <a:ext cx="342787" cy="342787"/>
          </a:xfrm>
          <a:prstGeom prst="rect">
            <a:avLst/>
          </a:prstGeom>
        </p:spPr>
      </p:pic>
      <p:grpSp>
        <p:nvGrpSpPr>
          <p:cNvPr id="15" name="Group 15"/>
          <p:cNvGrpSpPr/>
          <p:nvPr/>
        </p:nvGrpSpPr>
        <p:grpSpPr>
          <a:xfrm>
            <a:off x="567017" y="4377895"/>
            <a:ext cx="137109" cy="1531210"/>
            <a:chOff x="0" y="0"/>
            <a:chExt cx="182813" cy="2041614"/>
          </a:xfrm>
        </p:grpSpPr>
        <p:grpSp>
          <p:nvGrpSpPr>
            <p:cNvPr id="16" name="Group 16"/>
            <p:cNvGrpSpPr/>
            <p:nvPr/>
          </p:nvGrpSpPr>
          <p:grpSpPr>
            <a:xfrm>
              <a:off x="0" y="0"/>
              <a:ext cx="182813" cy="182813"/>
              <a:chOff x="0" y="0"/>
              <a:chExt cx="6350000" cy="63500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8" name="Group 18"/>
            <p:cNvGrpSpPr/>
            <p:nvPr/>
          </p:nvGrpSpPr>
          <p:grpSpPr>
            <a:xfrm>
              <a:off x="54844" y="603296"/>
              <a:ext cx="73125" cy="73125"/>
              <a:chOff x="0" y="0"/>
              <a:chExt cx="6350000" cy="63500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20" name="Group 20"/>
            <p:cNvGrpSpPr/>
            <p:nvPr/>
          </p:nvGrpSpPr>
          <p:grpSpPr>
            <a:xfrm>
              <a:off x="54844" y="1052780"/>
              <a:ext cx="73125" cy="73125"/>
              <a:chOff x="0" y="0"/>
              <a:chExt cx="6350000" cy="635000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22" name="Group 22"/>
            <p:cNvGrpSpPr/>
            <p:nvPr/>
          </p:nvGrpSpPr>
          <p:grpSpPr>
            <a:xfrm>
              <a:off x="54844" y="1508421"/>
              <a:ext cx="73125" cy="73125"/>
              <a:chOff x="0" y="0"/>
              <a:chExt cx="6350000" cy="63500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24" name="Group 24"/>
            <p:cNvGrpSpPr/>
            <p:nvPr/>
          </p:nvGrpSpPr>
          <p:grpSpPr>
            <a:xfrm>
              <a:off x="54844" y="1968489"/>
              <a:ext cx="73125" cy="73125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</p:grpSp>
      <p:sp>
        <p:nvSpPr>
          <p:cNvPr id="27" name="AutoShape 5">
            <a:extLst>
              <a:ext uri="{FF2B5EF4-FFF2-40B4-BE49-F238E27FC236}">
                <a16:creationId xmlns:a16="http://schemas.microsoft.com/office/drawing/2014/main" id="{5EFEEA6C-A249-4B8E-B08E-F808F0CEB258}"/>
              </a:ext>
            </a:extLst>
          </p:cNvPr>
          <p:cNvSpPr/>
          <p:nvPr/>
        </p:nvSpPr>
        <p:spPr>
          <a:xfrm>
            <a:off x="7639908" y="4982860"/>
            <a:ext cx="9525" cy="2057920"/>
          </a:xfrm>
          <a:prstGeom prst="rect">
            <a:avLst/>
          </a:prstGeom>
          <a:solidFill>
            <a:srgbClr val="F5F5EF"/>
          </a:solidFill>
        </p:spPr>
      </p:sp>
      <p:sp>
        <p:nvSpPr>
          <p:cNvPr id="28" name="AutoShape 5">
            <a:extLst>
              <a:ext uri="{FF2B5EF4-FFF2-40B4-BE49-F238E27FC236}">
                <a16:creationId xmlns:a16="http://schemas.microsoft.com/office/drawing/2014/main" id="{CCA520AB-BD6A-4A94-B50D-4361E808C521}"/>
              </a:ext>
            </a:extLst>
          </p:cNvPr>
          <p:cNvSpPr/>
          <p:nvPr/>
        </p:nvSpPr>
        <p:spPr>
          <a:xfrm>
            <a:off x="10555575" y="4982860"/>
            <a:ext cx="9525" cy="2057920"/>
          </a:xfrm>
          <a:prstGeom prst="rect">
            <a:avLst/>
          </a:prstGeom>
          <a:solidFill>
            <a:srgbClr val="F5F5EF"/>
          </a:solidFill>
        </p:spPr>
      </p:sp>
      <p:sp>
        <p:nvSpPr>
          <p:cNvPr id="29" name="AutoShape 5">
            <a:extLst>
              <a:ext uri="{FF2B5EF4-FFF2-40B4-BE49-F238E27FC236}">
                <a16:creationId xmlns:a16="http://schemas.microsoft.com/office/drawing/2014/main" id="{80EF80E2-66FA-40F1-ADC0-125BB1328099}"/>
              </a:ext>
            </a:extLst>
          </p:cNvPr>
          <p:cNvSpPr/>
          <p:nvPr/>
        </p:nvSpPr>
        <p:spPr>
          <a:xfrm>
            <a:off x="13530104" y="4880145"/>
            <a:ext cx="9525" cy="2057920"/>
          </a:xfrm>
          <a:prstGeom prst="rect">
            <a:avLst/>
          </a:prstGeom>
          <a:solidFill>
            <a:srgbClr val="F5F5EF"/>
          </a:solidFill>
        </p:spPr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28B024E-52E8-430E-8D6C-3E626864408F}"/>
              </a:ext>
            </a:extLst>
          </p:cNvPr>
          <p:cNvSpPr txBox="1"/>
          <p:nvPr/>
        </p:nvSpPr>
        <p:spPr>
          <a:xfrm>
            <a:off x="2058630" y="5351966"/>
            <a:ext cx="2975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HOÀNG MINH THU</a:t>
            </a:r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747797C-433B-4E9E-A3A8-382BA335B844}"/>
              </a:ext>
            </a:extLst>
          </p:cNvPr>
          <p:cNvSpPr txBox="1"/>
          <p:nvPr/>
        </p:nvSpPr>
        <p:spPr>
          <a:xfrm>
            <a:off x="2316011" y="6139910"/>
            <a:ext cx="2102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MSV: 20010831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516AAB6-5F23-4539-B4E4-6CE3E164EEA6}"/>
              </a:ext>
            </a:extLst>
          </p:cNvPr>
          <p:cNvSpPr txBox="1"/>
          <p:nvPr/>
        </p:nvSpPr>
        <p:spPr>
          <a:xfrm>
            <a:off x="5152913" y="5351966"/>
            <a:ext cx="24774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NGUYỄN THỊ M</a:t>
            </a:r>
            <a:r>
              <a:rPr lang="vi-VN" sz="20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Ơ</a:t>
            </a:r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E48E9CD-9A9B-47A3-A89E-AD4C9600A1C6}"/>
              </a:ext>
            </a:extLst>
          </p:cNvPr>
          <p:cNvSpPr txBox="1"/>
          <p:nvPr/>
        </p:nvSpPr>
        <p:spPr>
          <a:xfrm>
            <a:off x="5221994" y="6129575"/>
            <a:ext cx="2102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MSV: 20010807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8908799-14E6-4C95-96AA-9234962785AA}"/>
              </a:ext>
            </a:extLst>
          </p:cNvPr>
          <p:cNvSpPr txBox="1"/>
          <p:nvPr/>
        </p:nvSpPr>
        <p:spPr>
          <a:xfrm>
            <a:off x="8000571" y="5324544"/>
            <a:ext cx="24887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VŨ PHƯƠNG NAM</a:t>
            </a:r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1A52ADC-232F-40E0-A895-F5AF784135DE}"/>
              </a:ext>
            </a:extLst>
          </p:cNvPr>
          <p:cNvSpPr txBox="1"/>
          <p:nvPr/>
        </p:nvSpPr>
        <p:spPr>
          <a:xfrm>
            <a:off x="8135210" y="6139910"/>
            <a:ext cx="2102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MSV: 20010808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7BF4BC4-56EC-46A6-8D7E-CDA296ED3FF2}"/>
              </a:ext>
            </a:extLst>
          </p:cNvPr>
          <p:cNvSpPr txBox="1"/>
          <p:nvPr/>
        </p:nvSpPr>
        <p:spPr>
          <a:xfrm>
            <a:off x="10897425" y="5351966"/>
            <a:ext cx="2303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VŨ MINH TUẤN</a:t>
            </a:r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15BFE37-BB0B-446C-BE34-322577B36AB1}"/>
              </a:ext>
            </a:extLst>
          </p:cNvPr>
          <p:cNvSpPr txBox="1"/>
          <p:nvPr/>
        </p:nvSpPr>
        <p:spPr>
          <a:xfrm>
            <a:off x="10964515" y="6129575"/>
            <a:ext cx="2102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MSV: 20010833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C52C821-4779-43F1-8C86-B8E95B7DE657}"/>
              </a:ext>
            </a:extLst>
          </p:cNvPr>
          <p:cNvSpPr txBox="1"/>
          <p:nvPr/>
        </p:nvSpPr>
        <p:spPr>
          <a:xfrm>
            <a:off x="13868399" y="5351966"/>
            <a:ext cx="2297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BÙI VIỆT ANH</a:t>
            </a:r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5884176-38D4-4A29-BF63-A3DDA8347361}"/>
              </a:ext>
            </a:extLst>
          </p:cNvPr>
          <p:cNvSpPr txBox="1"/>
          <p:nvPr/>
        </p:nvSpPr>
        <p:spPr>
          <a:xfrm>
            <a:off x="13882167" y="6129575"/>
            <a:ext cx="2102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MSV: 20010229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86" b="86"/>
          <a:stretch>
            <a:fillRect/>
          </a:stretch>
        </p:blipFill>
        <p:spPr>
          <a:xfrm>
            <a:off x="2763071" y="4640529"/>
            <a:ext cx="3697630" cy="3691199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725591" y="2471419"/>
            <a:ext cx="8050456" cy="1618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8000" b="1" dirty="0" err="1">
                <a:solidFill>
                  <a:srgbClr val="F5F5E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Nội</a:t>
            </a:r>
            <a:r>
              <a:rPr lang="en-US" sz="8000" b="1" dirty="0">
                <a:solidFill>
                  <a:srgbClr val="F5F5E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 dung </a:t>
            </a:r>
            <a:r>
              <a:rPr lang="en-US" sz="8000" b="1" dirty="0" err="1">
                <a:solidFill>
                  <a:srgbClr val="F5F5E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báo</a:t>
            </a:r>
            <a:r>
              <a:rPr lang="en-US" sz="8000" b="1" dirty="0">
                <a:solidFill>
                  <a:srgbClr val="F5F5E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sz="8000" b="1" dirty="0" err="1">
                <a:solidFill>
                  <a:srgbClr val="F5F5E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cáo</a:t>
            </a:r>
            <a:endParaRPr lang="en-US" sz="8000" b="1" dirty="0">
              <a:solidFill>
                <a:srgbClr val="F5F5E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9540492" y="3196263"/>
            <a:ext cx="6800553" cy="1436473"/>
            <a:chOff x="0" y="1949705"/>
            <a:chExt cx="9067404" cy="2599561"/>
          </a:xfrm>
        </p:grpSpPr>
        <p:sp>
          <p:nvSpPr>
            <p:cNvPr id="11" name="AutoShape 11"/>
            <p:cNvSpPr/>
            <p:nvPr/>
          </p:nvSpPr>
          <p:spPr>
            <a:xfrm>
              <a:off x="0" y="4536566"/>
              <a:ext cx="9067404" cy="12700"/>
            </a:xfrm>
            <a:prstGeom prst="rect">
              <a:avLst/>
            </a:prstGeom>
            <a:solidFill>
              <a:srgbClr val="F5F5EF"/>
            </a:solidFill>
          </p:spPr>
        </p:sp>
        <p:sp>
          <p:nvSpPr>
            <p:cNvPr id="12" name="AutoShape 12"/>
            <p:cNvSpPr/>
            <p:nvPr/>
          </p:nvSpPr>
          <p:spPr>
            <a:xfrm>
              <a:off x="0" y="1949705"/>
              <a:ext cx="9067404" cy="12700"/>
            </a:xfrm>
            <a:prstGeom prst="rect">
              <a:avLst/>
            </a:prstGeom>
            <a:solidFill>
              <a:srgbClr val="F5F5EF"/>
            </a:solidFill>
          </p:spPr>
        </p:sp>
      </p:grpSp>
      <p:sp>
        <p:nvSpPr>
          <p:cNvPr id="13" name="AutoShape 13"/>
          <p:cNvSpPr/>
          <p:nvPr/>
        </p:nvSpPr>
        <p:spPr>
          <a:xfrm>
            <a:off x="9530967" y="2223636"/>
            <a:ext cx="9525" cy="6087837"/>
          </a:xfrm>
          <a:prstGeom prst="rect">
            <a:avLst/>
          </a:prstGeom>
          <a:solidFill>
            <a:srgbClr val="F5F5EF"/>
          </a:solidFill>
        </p:spPr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7604933" y="9536147"/>
            <a:ext cx="331852" cy="331852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flipH="1">
            <a:off x="469646" y="9536147"/>
            <a:ext cx="331852" cy="331852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7555734" y="465429"/>
            <a:ext cx="342787" cy="342787"/>
          </a:xfrm>
          <a:prstGeom prst="rect">
            <a:avLst/>
          </a:prstGeom>
        </p:spPr>
      </p:pic>
      <p:grpSp>
        <p:nvGrpSpPr>
          <p:cNvPr id="17" name="Group 17"/>
          <p:cNvGrpSpPr/>
          <p:nvPr/>
        </p:nvGrpSpPr>
        <p:grpSpPr>
          <a:xfrm>
            <a:off x="567017" y="4377895"/>
            <a:ext cx="137109" cy="1531210"/>
            <a:chOff x="0" y="0"/>
            <a:chExt cx="182813" cy="2041614"/>
          </a:xfrm>
        </p:grpSpPr>
        <p:grpSp>
          <p:nvGrpSpPr>
            <p:cNvPr id="18" name="Group 18"/>
            <p:cNvGrpSpPr/>
            <p:nvPr/>
          </p:nvGrpSpPr>
          <p:grpSpPr>
            <a:xfrm>
              <a:off x="0" y="0"/>
              <a:ext cx="182813" cy="182813"/>
              <a:chOff x="0" y="0"/>
              <a:chExt cx="6350000" cy="63500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20" name="Group 20"/>
            <p:cNvGrpSpPr/>
            <p:nvPr/>
          </p:nvGrpSpPr>
          <p:grpSpPr>
            <a:xfrm>
              <a:off x="54844" y="603296"/>
              <a:ext cx="73125" cy="73125"/>
              <a:chOff x="0" y="0"/>
              <a:chExt cx="6350000" cy="635000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22" name="Group 22"/>
            <p:cNvGrpSpPr/>
            <p:nvPr/>
          </p:nvGrpSpPr>
          <p:grpSpPr>
            <a:xfrm>
              <a:off x="54844" y="1052780"/>
              <a:ext cx="73125" cy="73125"/>
              <a:chOff x="0" y="0"/>
              <a:chExt cx="6350000" cy="63500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24" name="Group 24"/>
            <p:cNvGrpSpPr/>
            <p:nvPr/>
          </p:nvGrpSpPr>
          <p:grpSpPr>
            <a:xfrm>
              <a:off x="54844" y="1508421"/>
              <a:ext cx="73125" cy="73125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26" name="Group 26"/>
            <p:cNvGrpSpPr/>
            <p:nvPr/>
          </p:nvGrpSpPr>
          <p:grpSpPr>
            <a:xfrm>
              <a:off x="54844" y="1968489"/>
              <a:ext cx="73125" cy="73125"/>
              <a:chOff x="0" y="0"/>
              <a:chExt cx="6350000" cy="63500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</p:grpSp>
      <p:grpSp>
        <p:nvGrpSpPr>
          <p:cNvPr id="29" name="Group 4">
            <a:extLst>
              <a:ext uri="{FF2B5EF4-FFF2-40B4-BE49-F238E27FC236}">
                <a16:creationId xmlns:a16="http://schemas.microsoft.com/office/drawing/2014/main" id="{DFE7BCA6-2F1E-4EFC-8559-22752A328356}"/>
              </a:ext>
            </a:extLst>
          </p:cNvPr>
          <p:cNvGrpSpPr/>
          <p:nvPr/>
        </p:nvGrpSpPr>
        <p:grpSpPr>
          <a:xfrm>
            <a:off x="9555255" y="5859307"/>
            <a:ext cx="6800553" cy="1436473"/>
            <a:chOff x="0" y="1949705"/>
            <a:chExt cx="9067404" cy="2599561"/>
          </a:xfrm>
        </p:grpSpPr>
        <p:sp>
          <p:nvSpPr>
            <p:cNvPr id="30" name="AutoShape 11">
              <a:extLst>
                <a:ext uri="{FF2B5EF4-FFF2-40B4-BE49-F238E27FC236}">
                  <a16:creationId xmlns:a16="http://schemas.microsoft.com/office/drawing/2014/main" id="{09AE1AA6-4433-4F20-9A99-787BD07F218C}"/>
                </a:ext>
              </a:extLst>
            </p:cNvPr>
            <p:cNvSpPr/>
            <p:nvPr/>
          </p:nvSpPr>
          <p:spPr>
            <a:xfrm>
              <a:off x="0" y="4536566"/>
              <a:ext cx="9067404" cy="12700"/>
            </a:xfrm>
            <a:prstGeom prst="rect">
              <a:avLst/>
            </a:prstGeom>
            <a:solidFill>
              <a:srgbClr val="F5F5EF"/>
            </a:solidFill>
          </p:spPr>
        </p:sp>
        <p:sp>
          <p:nvSpPr>
            <p:cNvPr id="31" name="AutoShape 12">
              <a:extLst>
                <a:ext uri="{FF2B5EF4-FFF2-40B4-BE49-F238E27FC236}">
                  <a16:creationId xmlns:a16="http://schemas.microsoft.com/office/drawing/2014/main" id="{4798F70A-C876-480B-B806-4E58B8CDB0A4}"/>
                </a:ext>
              </a:extLst>
            </p:cNvPr>
            <p:cNvSpPr/>
            <p:nvPr/>
          </p:nvSpPr>
          <p:spPr>
            <a:xfrm>
              <a:off x="0" y="1949705"/>
              <a:ext cx="9067404" cy="12700"/>
            </a:xfrm>
            <a:prstGeom prst="rect">
              <a:avLst/>
            </a:prstGeom>
            <a:solidFill>
              <a:srgbClr val="F5F5EF"/>
            </a:solidFill>
          </p:spPr>
        </p:sp>
      </p:grpSp>
      <p:sp>
        <p:nvSpPr>
          <p:cNvPr id="32" name="Oval 31">
            <a:extLst>
              <a:ext uri="{FF2B5EF4-FFF2-40B4-BE49-F238E27FC236}">
                <a16:creationId xmlns:a16="http://schemas.microsoft.com/office/drawing/2014/main" id="{AD0D5876-4020-4A30-B2A5-E57B119212B7}"/>
              </a:ext>
            </a:extLst>
          </p:cNvPr>
          <p:cNvSpPr/>
          <p:nvPr/>
        </p:nvSpPr>
        <p:spPr>
          <a:xfrm>
            <a:off x="10008362" y="2256699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4275AAE-B85C-4998-8F72-54ED8D556F91}"/>
              </a:ext>
            </a:extLst>
          </p:cNvPr>
          <p:cNvSpPr/>
          <p:nvPr/>
        </p:nvSpPr>
        <p:spPr>
          <a:xfrm>
            <a:off x="10008362" y="3553000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6B34ED-93BE-47D5-802A-595EBEDA3511}"/>
              </a:ext>
            </a:extLst>
          </p:cNvPr>
          <p:cNvSpPr/>
          <p:nvPr/>
        </p:nvSpPr>
        <p:spPr>
          <a:xfrm>
            <a:off x="10008362" y="6200052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208E298-64AC-4AD9-851F-08969F45083F}"/>
              </a:ext>
            </a:extLst>
          </p:cNvPr>
          <p:cNvSpPr/>
          <p:nvPr/>
        </p:nvSpPr>
        <p:spPr>
          <a:xfrm>
            <a:off x="10008362" y="4921267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3</a:t>
            </a:r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3E7E7740-5D1B-45B2-B948-CA0CA482825B}"/>
              </a:ext>
            </a:extLst>
          </p:cNvPr>
          <p:cNvSpPr/>
          <p:nvPr/>
        </p:nvSpPr>
        <p:spPr>
          <a:xfrm>
            <a:off x="9972076" y="7494822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38" name="TextBox 21">
            <a:extLst>
              <a:ext uri="{FF2B5EF4-FFF2-40B4-BE49-F238E27FC236}">
                <a16:creationId xmlns:a16="http://schemas.microsoft.com/office/drawing/2014/main" id="{FE4D0FBA-7742-48C0-A25B-F914E6EC676B}"/>
              </a:ext>
            </a:extLst>
          </p:cNvPr>
          <p:cNvSpPr txBox="1"/>
          <p:nvPr/>
        </p:nvSpPr>
        <p:spPr>
          <a:xfrm>
            <a:off x="11231214" y="2093337"/>
            <a:ext cx="5103432" cy="802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94"/>
              </a:lnSpc>
            </a:pPr>
            <a:r>
              <a:rPr lang="en-US" sz="2000" dirty="0">
                <a:solidFill>
                  <a:srgbClr val="FFFFFF"/>
                </a:solidFill>
                <a:latin typeface="Times Neue Roman Bold"/>
              </a:rPr>
              <a:t>PHÂN TÍCH YÊU CẦU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0B74EAB-98C5-4525-86A1-3786FF0D4DF0}"/>
              </a:ext>
            </a:extLst>
          </p:cNvPr>
          <p:cNvSpPr/>
          <p:nvPr/>
        </p:nvSpPr>
        <p:spPr>
          <a:xfrm>
            <a:off x="11146503" y="3795210"/>
            <a:ext cx="267573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  <a:latin typeface="Times Neue Roman Bold"/>
              </a:rPr>
              <a:t>ĐẶC TẢ PHẦN MỀM</a:t>
            </a:r>
            <a:endParaRPr lang="en-US" sz="20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13EBDA8-A0B5-495D-810A-9240E64F1044}"/>
              </a:ext>
            </a:extLst>
          </p:cNvPr>
          <p:cNvSpPr/>
          <p:nvPr/>
        </p:nvSpPr>
        <p:spPr>
          <a:xfrm>
            <a:off x="11146503" y="4640529"/>
            <a:ext cx="2505814" cy="8856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>
              <a:lnSpc>
                <a:spcPts val="7521"/>
              </a:lnSpc>
              <a:spcBef>
                <a:spcPct val="0"/>
              </a:spcBef>
            </a:pPr>
            <a:r>
              <a:rPr lang="en-US" sz="2000" dirty="0">
                <a:solidFill>
                  <a:srgbClr val="FFFFFF"/>
                </a:solidFill>
                <a:latin typeface="Times Neue Roman Bold"/>
              </a:rPr>
              <a:t>MÔ HÌNH DỮ LIỆU</a:t>
            </a:r>
          </a:p>
        </p:txBody>
      </p:sp>
      <p:sp>
        <p:nvSpPr>
          <p:cNvPr id="41" name="TextBox 24">
            <a:extLst>
              <a:ext uri="{FF2B5EF4-FFF2-40B4-BE49-F238E27FC236}">
                <a16:creationId xmlns:a16="http://schemas.microsoft.com/office/drawing/2014/main" id="{7933CA91-09CA-4656-826F-0BB5CA50A844}"/>
              </a:ext>
            </a:extLst>
          </p:cNvPr>
          <p:cNvSpPr txBox="1"/>
          <p:nvPr/>
        </p:nvSpPr>
        <p:spPr>
          <a:xfrm>
            <a:off x="11146503" y="6013506"/>
            <a:ext cx="3835496" cy="7932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l">
              <a:lnSpc>
                <a:spcPts val="7521"/>
              </a:lnSpc>
              <a:spcBef>
                <a:spcPct val="0"/>
              </a:spcBef>
            </a:pPr>
            <a:r>
              <a:rPr lang="en-US" sz="2000" dirty="0">
                <a:solidFill>
                  <a:srgbClr val="FFFFFF"/>
                </a:solidFill>
                <a:latin typeface="Times Neue Roman Bold"/>
              </a:rPr>
              <a:t> THIẾT KẾ GIAO DIỆN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48A0713-C9E1-40B1-9081-4EFD58A8F86B}"/>
              </a:ext>
            </a:extLst>
          </p:cNvPr>
          <p:cNvSpPr/>
          <p:nvPr/>
        </p:nvSpPr>
        <p:spPr>
          <a:xfrm>
            <a:off x="11133242" y="7187320"/>
            <a:ext cx="4092787" cy="8856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>
              <a:lnSpc>
                <a:spcPts val="7521"/>
              </a:lnSpc>
              <a:spcBef>
                <a:spcPct val="0"/>
              </a:spcBef>
            </a:pPr>
            <a:r>
              <a:rPr lang="en-US" sz="2000" dirty="0">
                <a:solidFill>
                  <a:srgbClr val="FFFFFF"/>
                </a:solidFill>
                <a:latin typeface="Times Neue Roman Bold"/>
              </a:rPr>
              <a:t>BẢNG PHÂN CÔNG </a:t>
            </a:r>
            <a:r>
              <a:rPr lang="en-US" sz="2000" dirty="0" err="1">
                <a:solidFill>
                  <a:srgbClr val="FFFFFF"/>
                </a:solidFill>
                <a:latin typeface="Times Neue Roman Bold"/>
              </a:rPr>
              <a:t>CÔNG</a:t>
            </a:r>
            <a:r>
              <a:rPr lang="en-US" sz="2000" dirty="0">
                <a:solidFill>
                  <a:srgbClr val="FFFFFF"/>
                </a:solidFill>
                <a:latin typeface="Times Neue Roman Bold"/>
              </a:rPr>
              <a:t> VIỆC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2" grpId="0" animBg="1"/>
      <p:bldP spid="33" grpId="0" animBg="1"/>
      <p:bldP spid="34" grpId="0" animBg="1"/>
      <p:bldP spid="35" grpId="0" animBg="1"/>
      <p:bldP spid="36" grpId="0" animBg="1"/>
      <p:bldP spid="38" grpId="0"/>
      <p:bldP spid="39" grpId="0"/>
      <p:bldP spid="40" grpId="0"/>
      <p:bldP spid="41" grpId="0"/>
      <p:bldP spid="4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5400000">
            <a:off x="6558717" y="5301297"/>
            <a:ext cx="10612120" cy="9525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7604933" y="9536147"/>
            <a:ext cx="331852" cy="33185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469646" y="9536147"/>
            <a:ext cx="331852" cy="33185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555734" y="465429"/>
            <a:ext cx="342787" cy="342787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567017" y="4377895"/>
            <a:ext cx="137109" cy="1531210"/>
            <a:chOff x="0" y="0"/>
            <a:chExt cx="182813" cy="2041614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182813" cy="182813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54844" y="603296"/>
              <a:ext cx="73125" cy="73125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54844" y="1052780"/>
              <a:ext cx="73125" cy="73125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54844" y="1508421"/>
              <a:ext cx="73125" cy="73125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54844" y="1968489"/>
              <a:ext cx="73125" cy="73125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6"/>
          <a:srcRect l="26396" r="21839"/>
          <a:stretch>
            <a:fillRect/>
          </a:stretch>
        </p:blipFill>
        <p:spPr>
          <a:xfrm>
            <a:off x="12420600" y="1795207"/>
            <a:ext cx="4987686" cy="6070319"/>
          </a:xfrm>
          <a:prstGeom prst="rect">
            <a:avLst/>
          </a:prstGeom>
        </p:spPr>
      </p:pic>
      <p:sp>
        <p:nvSpPr>
          <p:cNvPr id="37" name="Oval 36">
            <a:extLst>
              <a:ext uri="{FF2B5EF4-FFF2-40B4-BE49-F238E27FC236}">
                <a16:creationId xmlns:a16="http://schemas.microsoft.com/office/drawing/2014/main" id="{25C3067A-11B9-4CB0-B171-6D026A26B204}"/>
              </a:ext>
            </a:extLst>
          </p:cNvPr>
          <p:cNvSpPr/>
          <p:nvPr/>
        </p:nvSpPr>
        <p:spPr>
          <a:xfrm>
            <a:off x="1067588" y="1461293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38" name="TextBox 21">
            <a:extLst>
              <a:ext uri="{FF2B5EF4-FFF2-40B4-BE49-F238E27FC236}">
                <a16:creationId xmlns:a16="http://schemas.microsoft.com/office/drawing/2014/main" id="{5DD2469B-5F46-47E9-8109-F05BD0F0948C}"/>
              </a:ext>
            </a:extLst>
          </p:cNvPr>
          <p:cNvSpPr txBox="1"/>
          <p:nvPr/>
        </p:nvSpPr>
        <p:spPr>
          <a:xfrm>
            <a:off x="2057400" y="1238429"/>
            <a:ext cx="5103432" cy="860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94"/>
              </a:lnSpc>
            </a:pPr>
            <a:r>
              <a:rPr lang="en-US" sz="3600" dirty="0">
                <a:solidFill>
                  <a:srgbClr val="FFFFFF"/>
                </a:solidFill>
                <a:latin typeface="Times Neue Roman Bold"/>
              </a:rPr>
              <a:t>PHÂN TÍCH YÊU CẦU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E12FDF-590F-46E7-A893-891E45B897E5}"/>
              </a:ext>
            </a:extLst>
          </p:cNvPr>
          <p:cNvSpPr txBox="1"/>
          <p:nvPr/>
        </p:nvSpPr>
        <p:spPr>
          <a:xfrm>
            <a:off x="2360766" y="3991457"/>
            <a:ext cx="4181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endParaRPr lang="en-US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DCB57B2-8F92-4200-87E7-D3AC121F718D}"/>
              </a:ext>
            </a:extLst>
          </p:cNvPr>
          <p:cNvSpPr/>
          <p:nvPr/>
        </p:nvSpPr>
        <p:spPr>
          <a:xfrm>
            <a:off x="2933344" y="4830367"/>
            <a:ext cx="6989286" cy="12312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ts val="4716"/>
              </a:lnSpc>
            </a:pPr>
            <a:r>
              <a:rPr lang="en-US" sz="2800" spc="107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 LÝ DỮ LIỆU </a:t>
            </a:r>
          </a:p>
          <a:p>
            <a:pPr algn="just">
              <a:lnSpc>
                <a:spcPts val="4716"/>
              </a:lnSpc>
            </a:pPr>
            <a:r>
              <a:rPr lang="en-US" sz="2800" spc="107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 KHÍ TỪ VỆ TINH NPP (VIIRS AOD)</a:t>
            </a:r>
          </a:p>
        </p:txBody>
      </p:sp>
    </p:spTree>
    <p:extLst>
      <p:ext uri="{BB962C8B-B14F-4D97-AF65-F5344CB8AC3E}">
        <p14:creationId xmlns:p14="http://schemas.microsoft.com/office/powerpoint/2010/main" val="3679327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5400000">
            <a:off x="6558717" y="5301297"/>
            <a:ext cx="10612120" cy="9525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7604933" y="9536147"/>
            <a:ext cx="331852" cy="33185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469646" y="9536147"/>
            <a:ext cx="331852" cy="33185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555734" y="465429"/>
            <a:ext cx="342787" cy="342787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567017" y="4377895"/>
            <a:ext cx="137109" cy="1531210"/>
            <a:chOff x="0" y="0"/>
            <a:chExt cx="182813" cy="2041614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182813" cy="182813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54844" y="603296"/>
              <a:ext cx="73125" cy="73125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54844" y="1052780"/>
              <a:ext cx="73125" cy="73125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54844" y="1508421"/>
              <a:ext cx="73125" cy="73125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54844" y="1968489"/>
              <a:ext cx="73125" cy="73125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6"/>
          <a:srcRect l="26396" r="21839"/>
          <a:stretch>
            <a:fillRect/>
          </a:stretch>
        </p:blipFill>
        <p:spPr>
          <a:xfrm>
            <a:off x="12420600" y="1795207"/>
            <a:ext cx="4987686" cy="607031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DE12FDF-590F-46E7-A893-891E45B897E5}"/>
              </a:ext>
            </a:extLst>
          </p:cNvPr>
          <p:cNvSpPr txBox="1"/>
          <p:nvPr/>
        </p:nvSpPr>
        <p:spPr>
          <a:xfrm>
            <a:off x="2518379" y="2818280"/>
            <a:ext cx="4181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sz="3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endParaRPr lang="en-US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DCB57B2-8F92-4200-87E7-D3AC121F718D}"/>
              </a:ext>
            </a:extLst>
          </p:cNvPr>
          <p:cNvSpPr/>
          <p:nvPr/>
        </p:nvSpPr>
        <p:spPr>
          <a:xfrm>
            <a:off x="3314467" y="3762278"/>
            <a:ext cx="7053650" cy="12312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4716"/>
              </a:lnSpc>
            </a:pPr>
            <a:r>
              <a:rPr lang="en-US" sz="2800" spc="96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Người</a:t>
            </a:r>
            <a:r>
              <a:rPr lang="en-US" sz="2800" spc="96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96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sử</a:t>
            </a:r>
            <a:r>
              <a:rPr lang="en-US" sz="2800" spc="96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96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spc="96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96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là</a:t>
            </a:r>
            <a:r>
              <a:rPr lang="en-US" sz="2800" spc="96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96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người</a:t>
            </a:r>
            <a:r>
              <a:rPr lang="en-US" sz="2800" spc="96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96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quản</a:t>
            </a:r>
            <a:r>
              <a:rPr lang="en-US" sz="2800" spc="96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96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trị</a:t>
            </a:r>
            <a:r>
              <a:rPr lang="en-US" sz="2800" spc="96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(admin) </a:t>
            </a:r>
          </a:p>
          <a:p>
            <a:pPr algn="just">
              <a:lnSpc>
                <a:spcPts val="4716"/>
              </a:lnSpc>
            </a:pPr>
            <a:r>
              <a:rPr lang="en-US" sz="2800" spc="96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hệ</a:t>
            </a:r>
            <a:r>
              <a:rPr lang="en-US" sz="2800" spc="96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96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spc="96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96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và</a:t>
            </a:r>
            <a:r>
              <a:rPr lang="en-US" sz="2800" spc="96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96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dữ</a:t>
            </a:r>
            <a:r>
              <a:rPr lang="en-US" sz="2800" spc="96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96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liệu</a:t>
            </a:r>
            <a:r>
              <a:rPr lang="en-US" sz="2800" spc="96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.</a:t>
            </a:r>
            <a:endParaRPr lang="en-US" sz="2800" spc="107" dirty="0">
              <a:solidFill>
                <a:schemeClr val="bg1"/>
              </a:solidFill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001AEBB-0A84-4F93-87BD-2BC349952154}"/>
              </a:ext>
            </a:extLst>
          </p:cNvPr>
          <p:cNvSpPr txBox="1"/>
          <p:nvPr/>
        </p:nvSpPr>
        <p:spPr>
          <a:xfrm>
            <a:off x="2518379" y="5326016"/>
            <a:ext cx="4181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3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chung</a:t>
            </a:r>
            <a:endParaRPr lang="en-US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A2E2E4A-D233-457F-9F7F-54BC3830BCD3}"/>
              </a:ext>
            </a:extLst>
          </p:cNvPr>
          <p:cNvSpPr/>
          <p:nvPr/>
        </p:nvSpPr>
        <p:spPr>
          <a:xfrm>
            <a:off x="3314467" y="6309340"/>
            <a:ext cx="7053650" cy="12312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4716"/>
              </a:lnSpc>
            </a:pPr>
            <a:r>
              <a:rPr lang="en-US" sz="2800" spc="107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Truy</a:t>
            </a:r>
            <a:r>
              <a:rPr lang="en-US" sz="2800" spc="107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107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cập</a:t>
            </a:r>
            <a:r>
              <a:rPr lang="en-US" sz="2800" spc="107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107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giao</a:t>
            </a:r>
            <a:r>
              <a:rPr lang="en-US" sz="2800" spc="107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107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spc="107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-&gt; </a:t>
            </a:r>
            <a:r>
              <a:rPr lang="en-US" sz="2800" spc="107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Truy</a:t>
            </a:r>
            <a:r>
              <a:rPr lang="en-US" sz="2800" spc="107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107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cập</a:t>
            </a:r>
            <a:r>
              <a:rPr lang="en-US" sz="2800" spc="107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107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những</a:t>
            </a:r>
            <a:r>
              <a:rPr lang="en-US" sz="2800" spc="107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107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nhóm</a:t>
            </a:r>
            <a:r>
              <a:rPr lang="en-US" sz="2800" spc="107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107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spc="107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107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spc="107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107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Quản</a:t>
            </a:r>
            <a:r>
              <a:rPr lang="en-US" sz="2800" spc="107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107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lí</a:t>
            </a:r>
            <a:r>
              <a:rPr lang="en-US" sz="2800" spc="107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107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dữ</a:t>
            </a:r>
            <a:r>
              <a:rPr lang="en-US" sz="2800" spc="107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spc="107" dirty="0" err="1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liệu</a:t>
            </a:r>
            <a:r>
              <a:rPr lang="en-US" sz="2800" spc="107" dirty="0">
                <a:solidFill>
                  <a:schemeClr val="bg1"/>
                </a:solidFill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 Sol  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DE0BA33-01FC-491C-98F8-A6CD6B5A9C77}"/>
              </a:ext>
            </a:extLst>
          </p:cNvPr>
          <p:cNvSpPr/>
          <p:nvPr/>
        </p:nvSpPr>
        <p:spPr>
          <a:xfrm>
            <a:off x="1219988" y="1613693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5" name="TextBox 21">
            <a:extLst>
              <a:ext uri="{FF2B5EF4-FFF2-40B4-BE49-F238E27FC236}">
                <a16:creationId xmlns:a16="http://schemas.microsoft.com/office/drawing/2014/main" id="{F5046D6F-C7ED-4014-BDA3-DA25646A6E9D}"/>
              </a:ext>
            </a:extLst>
          </p:cNvPr>
          <p:cNvSpPr txBox="1"/>
          <p:nvPr/>
        </p:nvSpPr>
        <p:spPr>
          <a:xfrm>
            <a:off x="2209800" y="1390829"/>
            <a:ext cx="5103432" cy="860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94"/>
              </a:lnSpc>
            </a:pPr>
            <a:r>
              <a:rPr lang="en-US" sz="3600" dirty="0">
                <a:solidFill>
                  <a:srgbClr val="FFFFFF"/>
                </a:solidFill>
                <a:latin typeface="Times Neue Roman Bold"/>
              </a:rPr>
              <a:t>PHÂN TÍCH YÊU CẦU</a:t>
            </a:r>
          </a:p>
        </p:txBody>
      </p:sp>
    </p:spTree>
    <p:extLst>
      <p:ext uri="{BB962C8B-B14F-4D97-AF65-F5344CB8AC3E}">
        <p14:creationId xmlns:p14="http://schemas.microsoft.com/office/powerpoint/2010/main" val="461395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2" grpId="0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Hexagon 25">
            <a:extLst>
              <a:ext uri="{FF2B5EF4-FFF2-40B4-BE49-F238E27FC236}">
                <a16:creationId xmlns:a16="http://schemas.microsoft.com/office/drawing/2014/main" id="{587F7FA2-A2E5-4E5F-A3FD-33F1882BA2E9}"/>
              </a:ext>
            </a:extLst>
          </p:cNvPr>
          <p:cNvSpPr/>
          <p:nvPr/>
        </p:nvSpPr>
        <p:spPr>
          <a:xfrm>
            <a:off x="5534983" y="7429500"/>
            <a:ext cx="1306309" cy="1125558"/>
          </a:xfrm>
          <a:prstGeom prst="hexagon">
            <a:avLst>
              <a:gd name="adj" fmla="val 28900"/>
              <a:gd name="vf" fmla="val 115470"/>
            </a:avLst>
          </a:prstGeom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id="{3044EE08-A98E-43EB-AFC4-3805C55CB38B}"/>
              </a:ext>
            </a:extLst>
          </p:cNvPr>
          <p:cNvSpPr/>
          <p:nvPr/>
        </p:nvSpPr>
        <p:spPr>
          <a:xfrm>
            <a:off x="7467600" y="6078107"/>
            <a:ext cx="1306309" cy="1125558"/>
          </a:xfrm>
          <a:prstGeom prst="hexagon">
            <a:avLst>
              <a:gd name="adj" fmla="val 28900"/>
              <a:gd name="vf" fmla="val 115470"/>
            </a:avLst>
          </a:prstGeom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4259E846-0C84-4093-90F9-311241D38B32}"/>
              </a:ext>
            </a:extLst>
          </p:cNvPr>
          <p:cNvSpPr/>
          <p:nvPr/>
        </p:nvSpPr>
        <p:spPr>
          <a:xfrm>
            <a:off x="3429000" y="6057900"/>
            <a:ext cx="1306309" cy="1125558"/>
          </a:xfrm>
          <a:prstGeom prst="hexagon">
            <a:avLst>
              <a:gd name="adj" fmla="val 28900"/>
              <a:gd name="vf" fmla="val 115470"/>
            </a:avLst>
          </a:prstGeom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7" name="Hexagon 26">
            <a:extLst>
              <a:ext uri="{FF2B5EF4-FFF2-40B4-BE49-F238E27FC236}">
                <a16:creationId xmlns:a16="http://schemas.microsoft.com/office/drawing/2014/main" id="{EEFA87A8-2890-4B63-9315-B397D50D23A9}"/>
              </a:ext>
            </a:extLst>
          </p:cNvPr>
          <p:cNvSpPr/>
          <p:nvPr/>
        </p:nvSpPr>
        <p:spPr>
          <a:xfrm>
            <a:off x="6477000" y="3997321"/>
            <a:ext cx="1306309" cy="1125558"/>
          </a:xfrm>
          <a:prstGeom prst="hexagon">
            <a:avLst>
              <a:gd name="adj" fmla="val 28900"/>
              <a:gd name="vf" fmla="val 115470"/>
            </a:avLst>
          </a:prstGeom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" name="AutoShape 2"/>
          <p:cNvSpPr/>
          <p:nvPr/>
        </p:nvSpPr>
        <p:spPr>
          <a:xfrm rot="-5400000">
            <a:off x="6558717" y="5301297"/>
            <a:ext cx="10612120" cy="9525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7604933" y="9536147"/>
            <a:ext cx="331852" cy="33185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469646" y="9536147"/>
            <a:ext cx="331852" cy="33185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555734" y="465429"/>
            <a:ext cx="342787" cy="342787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567017" y="4377895"/>
            <a:ext cx="137109" cy="1531210"/>
            <a:chOff x="0" y="0"/>
            <a:chExt cx="182813" cy="2041614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182813" cy="182813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54844" y="603296"/>
              <a:ext cx="73125" cy="73125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54844" y="1052780"/>
              <a:ext cx="73125" cy="73125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54844" y="1508421"/>
              <a:ext cx="73125" cy="73125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54844" y="1968489"/>
              <a:ext cx="73125" cy="73125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6"/>
          <a:srcRect l="26396" r="21839"/>
          <a:stretch>
            <a:fillRect/>
          </a:stretch>
        </p:blipFill>
        <p:spPr>
          <a:xfrm>
            <a:off x="12420600" y="1795207"/>
            <a:ext cx="4987686" cy="6070319"/>
          </a:xfrm>
          <a:prstGeom prst="rect">
            <a:avLst/>
          </a:prstGeom>
        </p:spPr>
      </p:pic>
      <p:sp>
        <p:nvSpPr>
          <p:cNvPr id="37" name="Oval 36">
            <a:extLst>
              <a:ext uri="{FF2B5EF4-FFF2-40B4-BE49-F238E27FC236}">
                <a16:creationId xmlns:a16="http://schemas.microsoft.com/office/drawing/2014/main" id="{25C3067A-11B9-4CB0-B171-6D026A26B204}"/>
              </a:ext>
            </a:extLst>
          </p:cNvPr>
          <p:cNvSpPr/>
          <p:nvPr/>
        </p:nvSpPr>
        <p:spPr>
          <a:xfrm>
            <a:off x="1067588" y="1461293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graphicFrame>
        <p:nvGraphicFramePr>
          <p:cNvPr id="20" name="Diagram 19">
            <a:extLst>
              <a:ext uri="{FF2B5EF4-FFF2-40B4-BE49-F238E27FC236}">
                <a16:creationId xmlns:a16="http://schemas.microsoft.com/office/drawing/2014/main" id="{E98CD5EC-CD55-45C0-B78C-A89003B936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2558856"/>
              </p:ext>
            </p:extLst>
          </p:nvPr>
        </p:nvGraphicFramePr>
        <p:xfrm>
          <a:off x="1600200" y="3054085"/>
          <a:ext cx="8613993" cy="57167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25" name="Oval 24">
            <a:extLst>
              <a:ext uri="{FF2B5EF4-FFF2-40B4-BE49-F238E27FC236}">
                <a16:creationId xmlns:a16="http://schemas.microsoft.com/office/drawing/2014/main" id="{D0ED3599-D389-49CF-BBC1-27CB181BF117}"/>
              </a:ext>
            </a:extLst>
          </p:cNvPr>
          <p:cNvSpPr/>
          <p:nvPr/>
        </p:nvSpPr>
        <p:spPr>
          <a:xfrm>
            <a:off x="1067588" y="1461293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30" name="TextBox 21">
            <a:extLst>
              <a:ext uri="{FF2B5EF4-FFF2-40B4-BE49-F238E27FC236}">
                <a16:creationId xmlns:a16="http://schemas.microsoft.com/office/drawing/2014/main" id="{32BC7401-D9B3-45F5-A4BC-E1B11828DCDC}"/>
              </a:ext>
            </a:extLst>
          </p:cNvPr>
          <p:cNvSpPr txBox="1"/>
          <p:nvPr/>
        </p:nvSpPr>
        <p:spPr>
          <a:xfrm>
            <a:off x="2057400" y="1238429"/>
            <a:ext cx="5103432" cy="860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94"/>
              </a:lnSpc>
            </a:pPr>
            <a:r>
              <a:rPr lang="en-US" sz="3600" dirty="0">
                <a:solidFill>
                  <a:srgbClr val="FFFFFF"/>
                </a:solidFill>
                <a:latin typeface="Times Neue Roman Bold"/>
              </a:rPr>
              <a:t>PHÂN TÍCH YÊU CẦU</a:t>
            </a:r>
          </a:p>
        </p:txBody>
      </p:sp>
    </p:spTree>
    <p:extLst>
      <p:ext uri="{BB962C8B-B14F-4D97-AF65-F5344CB8AC3E}">
        <p14:creationId xmlns:p14="http://schemas.microsoft.com/office/powerpoint/2010/main" val="2305046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0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7604933" y="9536147"/>
            <a:ext cx="331852" cy="33185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469646" y="9536147"/>
            <a:ext cx="331852" cy="33185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555734" y="465429"/>
            <a:ext cx="342787" cy="342787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567017" y="4377895"/>
            <a:ext cx="137109" cy="1531210"/>
            <a:chOff x="0" y="0"/>
            <a:chExt cx="182813" cy="2041614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182813" cy="182813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54844" y="603296"/>
              <a:ext cx="73125" cy="73125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54844" y="1052780"/>
              <a:ext cx="73125" cy="73125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54844" y="1508421"/>
              <a:ext cx="73125" cy="73125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54844" y="1968489"/>
              <a:ext cx="73125" cy="73125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</p:grpSp>
      <p:sp>
        <p:nvSpPr>
          <p:cNvPr id="37" name="Oval 36">
            <a:extLst>
              <a:ext uri="{FF2B5EF4-FFF2-40B4-BE49-F238E27FC236}">
                <a16:creationId xmlns:a16="http://schemas.microsoft.com/office/drawing/2014/main" id="{25C3067A-11B9-4CB0-B171-6D026A26B204}"/>
              </a:ext>
            </a:extLst>
          </p:cNvPr>
          <p:cNvSpPr/>
          <p:nvPr/>
        </p:nvSpPr>
        <p:spPr>
          <a:xfrm>
            <a:off x="1067588" y="1461293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0ED3599-D389-49CF-BBC1-27CB181BF117}"/>
              </a:ext>
            </a:extLst>
          </p:cNvPr>
          <p:cNvSpPr/>
          <p:nvPr/>
        </p:nvSpPr>
        <p:spPr>
          <a:xfrm>
            <a:off x="1067588" y="1461293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0" name="TextBox 21">
            <a:extLst>
              <a:ext uri="{FF2B5EF4-FFF2-40B4-BE49-F238E27FC236}">
                <a16:creationId xmlns:a16="http://schemas.microsoft.com/office/drawing/2014/main" id="{32BC7401-D9B3-45F5-A4BC-E1B11828DCDC}"/>
              </a:ext>
            </a:extLst>
          </p:cNvPr>
          <p:cNvSpPr txBox="1"/>
          <p:nvPr/>
        </p:nvSpPr>
        <p:spPr>
          <a:xfrm>
            <a:off x="2057400" y="1238429"/>
            <a:ext cx="5103432" cy="860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94"/>
              </a:lnSpc>
            </a:pPr>
            <a:r>
              <a:rPr lang="en-US" sz="3600" dirty="0">
                <a:latin typeface="Times Neue Roman Bold"/>
              </a:rPr>
              <a:t>MÔ HÌNH DỮ LIỆU</a:t>
            </a:r>
          </a:p>
        </p:txBody>
      </p:sp>
      <p:grpSp>
        <p:nvGrpSpPr>
          <p:cNvPr id="31" name="Group 2">
            <a:extLst>
              <a:ext uri="{FF2B5EF4-FFF2-40B4-BE49-F238E27FC236}">
                <a16:creationId xmlns:a16="http://schemas.microsoft.com/office/drawing/2014/main" id="{5BDD08E7-865C-4AD8-809E-70F07AB4B591}"/>
              </a:ext>
            </a:extLst>
          </p:cNvPr>
          <p:cNvGrpSpPr/>
          <p:nvPr/>
        </p:nvGrpSpPr>
        <p:grpSpPr>
          <a:xfrm>
            <a:off x="4218073" y="2098857"/>
            <a:ext cx="9851854" cy="5855497"/>
            <a:chOff x="0" y="0"/>
            <a:chExt cx="17199805" cy="10222786"/>
          </a:xfrm>
        </p:grpSpPr>
        <p:pic>
          <p:nvPicPr>
            <p:cNvPr id="32" name="Picture 3">
              <a:extLst>
                <a:ext uri="{FF2B5EF4-FFF2-40B4-BE49-F238E27FC236}">
                  <a16:creationId xmlns:a16="http://schemas.microsoft.com/office/drawing/2014/main" id="{ED67773A-2C39-487E-9E05-F0C4F9F074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t="1811" b="18941"/>
            <a:stretch>
              <a:fillRect/>
            </a:stretch>
          </p:blipFill>
          <p:spPr>
            <a:xfrm>
              <a:off x="0" y="0"/>
              <a:ext cx="17199805" cy="10222786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FA8D52B-94CC-4CA0-87FD-36B43335F24D}"/>
              </a:ext>
            </a:extLst>
          </p:cNvPr>
          <p:cNvSpPr txBox="1"/>
          <p:nvPr/>
        </p:nvSpPr>
        <p:spPr>
          <a:xfrm>
            <a:off x="7086600" y="8402240"/>
            <a:ext cx="411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case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1747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7604933" y="9536147"/>
            <a:ext cx="331852" cy="33185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469646" y="9536147"/>
            <a:ext cx="331852" cy="33185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7555734" y="465429"/>
            <a:ext cx="342787" cy="342787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567017" y="4377895"/>
            <a:ext cx="137109" cy="1531210"/>
            <a:chOff x="0" y="0"/>
            <a:chExt cx="182813" cy="2041614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182813" cy="182813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54844" y="603296"/>
              <a:ext cx="73125" cy="73125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54844" y="1052780"/>
              <a:ext cx="73125" cy="73125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54844" y="1508421"/>
              <a:ext cx="73125" cy="73125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54844" y="1968489"/>
              <a:ext cx="73125" cy="73125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</p:grpSp>
      <p:sp>
        <p:nvSpPr>
          <p:cNvPr id="37" name="Oval 36">
            <a:extLst>
              <a:ext uri="{FF2B5EF4-FFF2-40B4-BE49-F238E27FC236}">
                <a16:creationId xmlns:a16="http://schemas.microsoft.com/office/drawing/2014/main" id="{25C3067A-11B9-4CB0-B171-6D026A26B204}"/>
              </a:ext>
            </a:extLst>
          </p:cNvPr>
          <p:cNvSpPr/>
          <p:nvPr/>
        </p:nvSpPr>
        <p:spPr>
          <a:xfrm>
            <a:off x="1067588" y="1461293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0ED3599-D389-49CF-BBC1-27CB181BF117}"/>
              </a:ext>
            </a:extLst>
          </p:cNvPr>
          <p:cNvSpPr/>
          <p:nvPr/>
        </p:nvSpPr>
        <p:spPr>
          <a:xfrm>
            <a:off x="1067588" y="1461293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0" name="TextBox 21">
            <a:extLst>
              <a:ext uri="{FF2B5EF4-FFF2-40B4-BE49-F238E27FC236}">
                <a16:creationId xmlns:a16="http://schemas.microsoft.com/office/drawing/2014/main" id="{32BC7401-D9B3-45F5-A4BC-E1B11828DCDC}"/>
              </a:ext>
            </a:extLst>
          </p:cNvPr>
          <p:cNvSpPr txBox="1"/>
          <p:nvPr/>
        </p:nvSpPr>
        <p:spPr>
          <a:xfrm>
            <a:off x="2057400" y="1238429"/>
            <a:ext cx="5103432" cy="860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94"/>
              </a:lnSpc>
            </a:pPr>
            <a:r>
              <a:rPr lang="en-US" sz="3600" dirty="0">
                <a:latin typeface="Times Neue Roman Bold"/>
              </a:rPr>
              <a:t>MÔ HÌNH DỮ LIỆU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087FA3-CE97-4156-B2A7-1419A8B4CF7C}"/>
              </a:ext>
            </a:extLst>
          </p:cNvPr>
          <p:cNvSpPr txBox="1"/>
          <p:nvPr/>
        </p:nvSpPr>
        <p:spPr>
          <a:xfrm>
            <a:off x="7086600" y="8402240"/>
            <a:ext cx="411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case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Picture 2">
            <a:extLst>
              <a:ext uri="{FF2B5EF4-FFF2-40B4-BE49-F238E27FC236}">
                <a16:creationId xmlns:a16="http://schemas.microsoft.com/office/drawing/2014/main" id="{B8EB6D45-7576-470A-8EC6-D0F20EDBAE3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3407398" y="2243425"/>
            <a:ext cx="10635004" cy="627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925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>
            <a:extLst>
              <a:ext uri="{FF2B5EF4-FFF2-40B4-BE49-F238E27FC236}">
                <a16:creationId xmlns:a16="http://schemas.microsoft.com/office/drawing/2014/main" id="{0BF642BA-7C68-4C3B-A130-759CB06DB4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438426" y="1970522"/>
            <a:ext cx="12095728" cy="677360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7604933" y="9536147"/>
            <a:ext cx="331852" cy="33185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flipH="1">
            <a:off x="469646" y="9536147"/>
            <a:ext cx="331852" cy="33185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7555734" y="465429"/>
            <a:ext cx="342787" cy="342787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567017" y="4377895"/>
            <a:ext cx="137109" cy="1531210"/>
            <a:chOff x="0" y="0"/>
            <a:chExt cx="182813" cy="2041614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182813" cy="182813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54844" y="603296"/>
              <a:ext cx="73125" cy="73125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54844" y="1052780"/>
              <a:ext cx="73125" cy="73125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54844" y="1508421"/>
              <a:ext cx="73125" cy="73125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54844" y="1968489"/>
              <a:ext cx="73125" cy="73125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5F5EF"/>
              </a:solidFill>
            </p:spPr>
          </p:sp>
        </p:grpSp>
      </p:grpSp>
      <p:sp>
        <p:nvSpPr>
          <p:cNvPr id="37" name="Oval 36">
            <a:extLst>
              <a:ext uri="{FF2B5EF4-FFF2-40B4-BE49-F238E27FC236}">
                <a16:creationId xmlns:a16="http://schemas.microsoft.com/office/drawing/2014/main" id="{25C3067A-11B9-4CB0-B171-6D026A26B204}"/>
              </a:ext>
            </a:extLst>
          </p:cNvPr>
          <p:cNvSpPr/>
          <p:nvPr/>
        </p:nvSpPr>
        <p:spPr>
          <a:xfrm>
            <a:off x="1067588" y="1461293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0ED3599-D389-49CF-BBC1-27CB181BF117}"/>
              </a:ext>
            </a:extLst>
          </p:cNvPr>
          <p:cNvSpPr/>
          <p:nvPr/>
        </p:nvSpPr>
        <p:spPr>
          <a:xfrm>
            <a:off x="1067588" y="1461293"/>
            <a:ext cx="754982" cy="754982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0" name="TextBox 21">
            <a:extLst>
              <a:ext uri="{FF2B5EF4-FFF2-40B4-BE49-F238E27FC236}">
                <a16:creationId xmlns:a16="http://schemas.microsoft.com/office/drawing/2014/main" id="{32BC7401-D9B3-45F5-A4BC-E1B11828DCDC}"/>
              </a:ext>
            </a:extLst>
          </p:cNvPr>
          <p:cNvSpPr txBox="1"/>
          <p:nvPr/>
        </p:nvSpPr>
        <p:spPr>
          <a:xfrm>
            <a:off x="2057400" y="1238429"/>
            <a:ext cx="5103432" cy="860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94"/>
              </a:lnSpc>
            </a:pPr>
            <a:r>
              <a:rPr lang="en-US" sz="3600" dirty="0">
                <a:latin typeface="Times Neue Roman Bold"/>
              </a:rPr>
              <a:t>MÔ HÌNH DỮ LIỆU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087FA3-CE97-4156-B2A7-1419A8B4CF7C}"/>
              </a:ext>
            </a:extLst>
          </p:cNvPr>
          <p:cNvSpPr txBox="1"/>
          <p:nvPr/>
        </p:nvSpPr>
        <p:spPr>
          <a:xfrm>
            <a:off x="6934574" y="8437440"/>
            <a:ext cx="5103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case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</a:t>
            </a:r>
          </a:p>
        </p:txBody>
      </p:sp>
    </p:spTree>
    <p:extLst>
      <p:ext uri="{BB962C8B-B14F-4D97-AF65-F5344CB8AC3E}">
        <p14:creationId xmlns:p14="http://schemas.microsoft.com/office/powerpoint/2010/main" val="2249768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342</Words>
  <Application>Microsoft Office PowerPoint</Application>
  <PresentationFormat>Custom</PresentationFormat>
  <Paragraphs>95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Cambria Math</vt:lpstr>
      <vt:lpstr>Cormorant SC Medium</vt:lpstr>
      <vt:lpstr>Calibri</vt:lpstr>
      <vt:lpstr>Arial</vt:lpstr>
      <vt:lpstr>Times New Roman</vt:lpstr>
      <vt:lpstr>Cambria</vt:lpstr>
      <vt:lpstr>Lato Bold</vt:lpstr>
      <vt:lpstr>Times Neue Roman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Bản sao của Quản lý dữ liệu sol khí từ vệ tinh NPP (VIIRS AOD)</dc:title>
  <cp:lastModifiedBy>Nguyễn Thị Mơ</cp:lastModifiedBy>
  <cp:revision>17</cp:revision>
  <dcterms:created xsi:type="dcterms:W3CDTF">2006-08-16T00:00:00Z</dcterms:created>
  <dcterms:modified xsi:type="dcterms:W3CDTF">2022-06-21T01:58:23Z</dcterms:modified>
  <dc:identifier>DAFEKKvBAaA</dc:identifier>
</cp:coreProperties>
</file>

<file path=docProps/thumbnail.jpeg>
</file>